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5" r:id="rId5"/>
  </p:sldMasterIdLst>
  <p:notesMasterIdLst>
    <p:notesMasterId r:id="rId14"/>
  </p:notesMasterIdLst>
  <p:handoutMasterIdLst>
    <p:handoutMasterId r:id="rId15"/>
  </p:handoutMasterIdLst>
  <p:sldIdLst>
    <p:sldId id="256" r:id="rId6"/>
    <p:sldId id="280" r:id="rId7"/>
    <p:sldId id="279" r:id="rId8"/>
    <p:sldId id="272" r:id="rId9"/>
    <p:sldId id="282" r:id="rId10"/>
    <p:sldId id="281" r:id="rId11"/>
    <p:sldId id="271" r:id="rId12"/>
    <p:sldId id="27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263025"/>
    <a:srgbClr val="334031"/>
    <a:srgbClr val="8A9161"/>
    <a:srgbClr val="81875A"/>
    <a:srgbClr val="000000"/>
    <a:srgbClr val="EFE0BE"/>
    <a:srgbClr val="F7F1E4"/>
    <a:srgbClr val="B8D3E8"/>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pos="3840"/>
        <p:guide orient="horz" pos="250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1" csCatId="accent2" phldr="1"/>
      <dgm:spPr/>
      <dgm:t>
        <a:bodyPr/>
        <a:lstStyle/>
        <a:p>
          <a:endParaRPr lang="en-US"/>
        </a:p>
      </dgm:t>
    </dgm:pt>
    <dgm:pt modelId="{8A04F340-E8E1-4146-9905-E7ADCAEAABD7}">
      <dgm:prSet phldrT="[Text]" phldr="0" custT="1"/>
      <dgm:spPr>
        <a:noFill/>
      </dgm:spPr>
      <dgm:t>
        <a:bodyPr/>
        <a:lstStyle/>
        <a:p>
          <a:pPr algn="ctr"/>
          <a:r>
            <a:rPr lang="en-US" sz="1400" b="1" dirty="0">
              <a:solidFill>
                <a:schemeClr val="bg2"/>
              </a:solidFill>
              <a:latin typeface="+mn-lt"/>
            </a:rPr>
            <a:t>Functional Testing</a:t>
          </a:r>
        </a:p>
      </dgm:t>
    </dgm:pt>
    <dgm:pt modelId="{4EBD5EC2-45ED-4ED6-8376-97D155A911AE}" type="parTrans" cxnId="{E636BFFB-0404-4D4B-B3F0-C64FDFD9DDEF}">
      <dgm:prSet/>
      <dgm:spPr/>
      <dgm:t>
        <a:bodyPr/>
        <a:lstStyle/>
        <a:p>
          <a:pPr algn="ctr"/>
          <a:endParaRPr lang="en-US" sz="1400">
            <a:solidFill>
              <a:schemeClr val="bg2"/>
            </a:solidFill>
            <a:latin typeface="+mn-lt"/>
          </a:endParaRPr>
        </a:p>
      </dgm:t>
    </dgm:pt>
    <dgm:pt modelId="{F9CD2A04-6A34-4104-A971-391788B88F55}" type="sibTrans" cxnId="{E636BFFB-0404-4D4B-B3F0-C64FDFD9DDEF}">
      <dgm:prSet/>
      <dgm:spPr/>
      <dgm:t>
        <a:bodyPr/>
        <a:lstStyle/>
        <a:p>
          <a:pPr algn="ctr"/>
          <a:endParaRPr lang="en-US" sz="1400">
            <a:solidFill>
              <a:schemeClr val="bg2"/>
            </a:solidFill>
            <a:latin typeface="+mn-lt"/>
          </a:endParaRPr>
        </a:p>
      </dgm:t>
    </dgm:pt>
    <dgm:pt modelId="{FD9CA14A-483C-4869-B0C1-7C5FB7EEDBCC}">
      <dgm:prSet phldrT="[Text]" phldr="0" custT="1"/>
      <dgm:spPr>
        <a:noFill/>
      </dgm:spPr>
      <dgm:t>
        <a:bodyPr/>
        <a:lstStyle/>
        <a:p>
          <a:pPr algn="ctr"/>
          <a:r>
            <a:rPr lang="en-US" sz="1400" b="1" dirty="0">
              <a:solidFill>
                <a:schemeClr val="bg2"/>
              </a:solidFill>
              <a:latin typeface="+mn-lt"/>
            </a:rPr>
            <a:t> Usability Testing</a:t>
          </a:r>
        </a:p>
      </dgm:t>
    </dgm:pt>
    <dgm:pt modelId="{8182A92F-45BA-4CD1-8E43-0B0810A50FEB}" type="parTrans" cxnId="{5EDA943F-300F-408A-A52E-3D5140FD5C22}">
      <dgm:prSet/>
      <dgm:spPr/>
      <dgm:t>
        <a:bodyPr/>
        <a:lstStyle/>
        <a:p>
          <a:pPr algn="ctr"/>
          <a:endParaRPr lang="en-US" sz="1400">
            <a:solidFill>
              <a:schemeClr val="bg2"/>
            </a:solidFill>
            <a:latin typeface="+mn-lt"/>
          </a:endParaRPr>
        </a:p>
      </dgm:t>
    </dgm:pt>
    <dgm:pt modelId="{914BB93C-EA8A-4B5B-8F06-30DA7C7F4B7B}" type="sibTrans" cxnId="{5EDA943F-300F-408A-A52E-3D5140FD5C22}">
      <dgm:prSet/>
      <dgm:spPr/>
      <dgm:t>
        <a:bodyPr/>
        <a:lstStyle/>
        <a:p>
          <a:pPr algn="ctr"/>
          <a:endParaRPr lang="en-US" sz="1400">
            <a:solidFill>
              <a:schemeClr val="bg2"/>
            </a:solidFill>
            <a:latin typeface="+mn-lt"/>
          </a:endParaRPr>
        </a:p>
      </dgm:t>
    </dgm:pt>
    <dgm:pt modelId="{2BE415B7-7185-4956-8487-237B40BC0EE5}">
      <dgm:prSet phldrT="[Text]" phldr="0" custT="1"/>
      <dgm:spPr>
        <a:noFill/>
      </dgm:spPr>
      <dgm:t>
        <a:bodyPr/>
        <a:lstStyle/>
        <a:p>
          <a:pPr algn="ctr"/>
          <a:r>
            <a:rPr lang="en-US" sz="1400" b="1" dirty="0">
              <a:solidFill>
                <a:schemeClr val="bg2"/>
              </a:solidFill>
              <a:latin typeface="+mn-lt"/>
            </a:rPr>
            <a:t>Payment Testing</a:t>
          </a:r>
        </a:p>
      </dgm:t>
    </dgm:pt>
    <dgm:pt modelId="{A38E847E-0D1D-4F40-9A71-4D5999ADE08B}" type="parTrans" cxnId="{CB32A309-9CA9-4554-941D-519A91A9E733}">
      <dgm:prSet/>
      <dgm:spPr/>
      <dgm:t>
        <a:bodyPr/>
        <a:lstStyle/>
        <a:p>
          <a:pPr algn="ctr"/>
          <a:endParaRPr lang="en-US" sz="1400">
            <a:solidFill>
              <a:schemeClr val="bg2"/>
            </a:solidFill>
            <a:latin typeface="+mn-lt"/>
          </a:endParaRPr>
        </a:p>
      </dgm:t>
    </dgm:pt>
    <dgm:pt modelId="{F0D1C61C-E3F2-49BA-A2D8-C04A81308E5D}" type="sibTrans" cxnId="{CB32A309-9CA9-4554-941D-519A91A9E733}">
      <dgm:prSet/>
      <dgm:spPr/>
      <dgm:t>
        <a:bodyPr/>
        <a:lstStyle/>
        <a:p>
          <a:pPr algn="ctr"/>
          <a:endParaRPr lang="en-US" sz="1400">
            <a:solidFill>
              <a:schemeClr val="bg2"/>
            </a:solidFill>
            <a:latin typeface="+mn-lt"/>
          </a:endParaRPr>
        </a:p>
      </dgm:t>
    </dgm:pt>
    <dgm:pt modelId="{D2FE027B-4161-41E1-B4D4-02AECB2E3FA0}">
      <dgm:prSet phldrT="[Text]" phldr="0" custT="1"/>
      <dgm:spPr/>
      <dgm:t>
        <a:bodyPr/>
        <a:lstStyle/>
        <a:p>
          <a:pPr>
            <a:defRPr b="1"/>
          </a:pPr>
          <a:r>
            <a:rPr lang="en-US" sz="1400" dirty="0">
              <a:solidFill>
                <a:schemeClr val="bg2"/>
              </a:solidFill>
              <a:latin typeface="+mn-lt"/>
            </a:rPr>
            <a:t>4</a:t>
          </a:r>
        </a:p>
      </dgm:t>
    </dgm:pt>
    <dgm:pt modelId="{4D59E06B-629C-40B5-96D3-423B7A56C945}" type="sibTrans" cxnId="{4F4F82A2-02F1-492B-96C1-46C070BEFCE3}">
      <dgm:prSet/>
      <dgm:spPr/>
      <dgm:t>
        <a:bodyPr/>
        <a:lstStyle/>
        <a:p>
          <a:pPr algn="ctr"/>
          <a:endParaRPr lang="en-US" sz="1400">
            <a:solidFill>
              <a:schemeClr val="bg2"/>
            </a:solidFill>
            <a:latin typeface="+mn-lt"/>
          </a:endParaRPr>
        </a:p>
      </dgm:t>
    </dgm:pt>
    <dgm:pt modelId="{88680CFE-3CE0-4842-B3D3-716D3B671238}" type="parTrans" cxnId="{4F4F82A2-02F1-492B-96C1-46C070BEFCE3}">
      <dgm:prSet/>
      <dgm:spPr/>
      <dgm:t>
        <a:bodyPr/>
        <a:lstStyle/>
        <a:p>
          <a:pPr algn="ctr"/>
          <a:endParaRPr lang="en-US" sz="1400">
            <a:solidFill>
              <a:schemeClr val="bg2"/>
            </a:solidFill>
            <a:latin typeface="+mn-lt"/>
          </a:endParaRPr>
        </a:p>
      </dgm:t>
    </dgm:pt>
    <dgm:pt modelId="{3CC73758-10C1-47F8-AFA7-1A986D4DDD60}">
      <dgm:prSet phldrT="[Text]" phldr="0" custT="1"/>
      <dgm:spPr/>
      <dgm:t>
        <a:bodyPr/>
        <a:lstStyle/>
        <a:p>
          <a:pPr>
            <a:defRPr b="1"/>
          </a:pPr>
          <a:r>
            <a:rPr lang="en-US" sz="1400" dirty="0">
              <a:solidFill>
                <a:schemeClr val="bg2"/>
              </a:solidFill>
              <a:latin typeface="+mn-lt"/>
            </a:rPr>
            <a:t>3</a:t>
          </a:r>
        </a:p>
      </dgm:t>
    </dgm:pt>
    <dgm:pt modelId="{D8170BBA-6035-4773-8431-FEDD687647FF}" type="sibTrans" cxnId="{4A69F85D-5C15-48FD-893A-B3050E1BADEB}">
      <dgm:prSet/>
      <dgm:spPr/>
      <dgm:t>
        <a:bodyPr/>
        <a:lstStyle/>
        <a:p>
          <a:pPr algn="ctr"/>
          <a:endParaRPr lang="en-US" sz="1400">
            <a:solidFill>
              <a:schemeClr val="bg2"/>
            </a:solidFill>
            <a:latin typeface="+mn-lt"/>
          </a:endParaRPr>
        </a:p>
      </dgm:t>
    </dgm:pt>
    <dgm:pt modelId="{FF6AE4B6-4A2F-49EE-9316-9AF55E77838B}" type="parTrans" cxnId="{4A69F85D-5C15-48FD-893A-B3050E1BADEB}">
      <dgm:prSet/>
      <dgm:spPr/>
      <dgm:t>
        <a:bodyPr/>
        <a:lstStyle/>
        <a:p>
          <a:pPr algn="ctr"/>
          <a:endParaRPr lang="en-US" sz="1400">
            <a:solidFill>
              <a:schemeClr val="bg2"/>
            </a:solidFill>
            <a:latin typeface="+mn-lt"/>
          </a:endParaRPr>
        </a:p>
      </dgm:t>
    </dgm:pt>
    <dgm:pt modelId="{91969DED-4CB8-4A14-A50B-3F7B848E46B5}">
      <dgm:prSet phldrT="[Text]" phldr="0" custT="1"/>
      <dgm:spPr/>
      <dgm:t>
        <a:bodyPr/>
        <a:lstStyle/>
        <a:p>
          <a:pPr>
            <a:defRPr b="1"/>
          </a:pPr>
          <a:r>
            <a:rPr lang="en-US" sz="1400" dirty="0">
              <a:solidFill>
                <a:schemeClr val="bg2"/>
              </a:solidFill>
              <a:latin typeface="+mn-lt"/>
            </a:rPr>
            <a:t>2</a:t>
          </a:r>
        </a:p>
      </dgm:t>
    </dgm:pt>
    <dgm:pt modelId="{81CA8AA2-C0C3-4381-BA8B-413EDD578B83}" type="sibTrans" cxnId="{537F2ED0-8BD0-4AD5-B60D-89B660EDA1AC}">
      <dgm:prSet/>
      <dgm:spPr/>
      <dgm:t>
        <a:bodyPr/>
        <a:lstStyle/>
        <a:p>
          <a:pPr algn="ctr"/>
          <a:endParaRPr lang="en-US" sz="1400">
            <a:solidFill>
              <a:schemeClr val="bg2"/>
            </a:solidFill>
            <a:latin typeface="+mn-lt"/>
          </a:endParaRPr>
        </a:p>
      </dgm:t>
    </dgm:pt>
    <dgm:pt modelId="{441CD73D-85E1-42A6-BCF8-362A3247E2F3}" type="parTrans" cxnId="{537F2ED0-8BD0-4AD5-B60D-89B660EDA1AC}">
      <dgm:prSet/>
      <dgm:spPr/>
      <dgm:t>
        <a:bodyPr/>
        <a:lstStyle/>
        <a:p>
          <a:pPr algn="ctr"/>
          <a:endParaRPr lang="en-US" sz="1400">
            <a:solidFill>
              <a:schemeClr val="bg2"/>
            </a:solidFill>
            <a:latin typeface="+mn-lt"/>
          </a:endParaRPr>
        </a:p>
      </dgm:t>
    </dgm:pt>
    <dgm:pt modelId="{A8C03FBB-4A75-4460-AEA6-DEAEB9C61496}">
      <dgm:prSet phldrT="[Text]" phldr="0" custT="1"/>
      <dgm:spPr/>
      <dgm:t>
        <a:bodyPr/>
        <a:lstStyle/>
        <a:p>
          <a:pPr>
            <a:defRPr b="1"/>
          </a:pPr>
          <a:r>
            <a:rPr lang="en-US" sz="1400" dirty="0">
              <a:solidFill>
                <a:schemeClr val="bg2"/>
              </a:solidFill>
              <a:latin typeface="+mn-lt"/>
            </a:rPr>
            <a:t>1</a:t>
          </a:r>
        </a:p>
      </dgm:t>
    </dgm:pt>
    <dgm:pt modelId="{67361508-930A-4A23-8CFC-BB56DA645C3C}" type="sibTrans" cxnId="{D3D81948-D963-4D1E-AE16-9705EAF510FC}">
      <dgm:prSet/>
      <dgm:spPr/>
      <dgm:t>
        <a:bodyPr/>
        <a:lstStyle/>
        <a:p>
          <a:pPr algn="ctr"/>
          <a:endParaRPr lang="en-US" sz="1400">
            <a:solidFill>
              <a:schemeClr val="bg2"/>
            </a:solidFill>
            <a:latin typeface="+mn-lt"/>
          </a:endParaRPr>
        </a:p>
      </dgm:t>
    </dgm:pt>
    <dgm:pt modelId="{4E972F7F-4B1B-47AA-A25B-1FFC561F1C76}" type="parTrans" cxnId="{D3D81948-D963-4D1E-AE16-9705EAF510FC}">
      <dgm:prSet/>
      <dgm:spPr/>
      <dgm:t>
        <a:bodyPr/>
        <a:lstStyle/>
        <a:p>
          <a:pPr algn="ctr"/>
          <a:endParaRPr lang="en-US" sz="1400">
            <a:solidFill>
              <a:schemeClr val="bg2"/>
            </a:solidFill>
            <a:latin typeface="+mn-lt"/>
          </a:endParaRPr>
        </a:p>
      </dgm:t>
    </dgm:pt>
    <dgm:pt modelId="{5E71F362-34DF-4EEC-92A3-0EFE450E05E4}">
      <dgm:prSet phldrT="[Text]" phldr="0" custT="1"/>
      <dgm:spPr>
        <a:noFill/>
      </dgm:spPr>
      <dgm:t>
        <a:bodyPr/>
        <a:lstStyle/>
        <a:p>
          <a:pPr algn="ctr"/>
          <a:r>
            <a:rPr lang="en-US" sz="1400" b="1" dirty="0">
              <a:solidFill>
                <a:schemeClr val="bg2"/>
              </a:solidFill>
              <a:latin typeface="+mn-lt"/>
            </a:rPr>
            <a:t>Exploratory Testing</a:t>
          </a:r>
        </a:p>
      </dgm:t>
    </dgm:pt>
    <dgm:pt modelId="{B208B24A-E9FD-40A9-B764-FB7C2B7ED8B9}" type="sibTrans" cxnId="{B99CA6C9-28D1-4DDB-B8EC-AED73AD115CA}">
      <dgm:prSet/>
      <dgm:spPr/>
      <dgm:t>
        <a:bodyPr/>
        <a:lstStyle/>
        <a:p>
          <a:pPr algn="ctr"/>
          <a:endParaRPr lang="en-US" sz="1400">
            <a:solidFill>
              <a:schemeClr val="bg2"/>
            </a:solidFill>
            <a:latin typeface="+mn-lt"/>
          </a:endParaRPr>
        </a:p>
      </dgm:t>
    </dgm:pt>
    <dgm:pt modelId="{8E5EE4D1-908E-455C-B8B3-281AD42DEC9A}" type="parTrans" cxnId="{B99CA6C9-28D1-4DDB-B8EC-AED73AD115CA}">
      <dgm:prSet/>
      <dgm:spPr/>
      <dgm:t>
        <a:bodyPr/>
        <a:lstStyle/>
        <a:p>
          <a:pPr algn="ctr"/>
          <a:endParaRPr lang="en-US" sz="1400">
            <a:solidFill>
              <a:schemeClr val="bg2"/>
            </a:solidFill>
            <a:latin typeface="+mn-lt"/>
          </a:endParaRPr>
        </a:p>
      </dgm:t>
    </dgm:pt>
    <dgm:pt modelId="{F55F52FC-B6FE-42BE-85B1-7614A6370716}">
      <dgm:prSet phldrT="[Text]" phldr="0" custT="1"/>
      <dgm:spPr>
        <a:noFill/>
      </dgm:spPr>
      <dgm:t>
        <a:bodyPr/>
        <a:lstStyle/>
        <a:p>
          <a:pPr>
            <a:defRPr b="1"/>
          </a:pPr>
          <a:r>
            <a:rPr lang="en-US" sz="1400" dirty="0">
              <a:solidFill>
                <a:schemeClr val="bg2"/>
              </a:solidFill>
              <a:latin typeface="+mn-lt"/>
            </a:rPr>
            <a:t>5</a:t>
          </a:r>
        </a:p>
      </dgm:t>
    </dgm:pt>
    <dgm:pt modelId="{09F95E79-F6FB-44B2-B6DB-0E5875D60441}" type="parTrans" cxnId="{B7AA12AD-4BDC-4DD1-A85F-DF62F8CEB52F}">
      <dgm:prSet/>
      <dgm:spPr/>
      <dgm:t>
        <a:bodyPr/>
        <a:lstStyle/>
        <a:p>
          <a:endParaRPr lang="en-US"/>
        </a:p>
      </dgm:t>
    </dgm:pt>
    <dgm:pt modelId="{7CF850E2-B569-4552-8417-8FDF3284CC4A}" type="sibTrans" cxnId="{B7AA12AD-4BDC-4DD1-A85F-DF62F8CEB52F}">
      <dgm:prSet/>
      <dgm:spPr/>
      <dgm:t>
        <a:bodyPr/>
        <a:lstStyle/>
        <a:p>
          <a:endParaRPr lang="en-US"/>
        </a:p>
      </dgm:t>
    </dgm:pt>
    <dgm:pt modelId="{FF1D944B-7861-42EC-8B0E-646FBE7EC53E}">
      <dgm:prSet phldrT="[Text]" phldr="0" custT="1"/>
      <dgm:spPr>
        <a:noFill/>
      </dgm:spPr>
      <dgm:t>
        <a:bodyPr/>
        <a:lstStyle/>
        <a:p>
          <a:pPr algn="ctr"/>
          <a:r>
            <a:rPr lang="en-US" sz="1400" b="1" dirty="0">
              <a:solidFill>
                <a:schemeClr val="bg2"/>
              </a:solidFill>
              <a:latin typeface="+mn-lt"/>
            </a:rPr>
            <a:t>Compatibility Testing</a:t>
          </a:r>
        </a:p>
      </dgm:t>
    </dgm:pt>
    <dgm:pt modelId="{5F3467A7-AB75-476C-99BE-B0709B3457F2}" type="parTrans" cxnId="{2DB1EEFC-65B8-4ABB-B0D0-8C01D29E7F1A}">
      <dgm:prSet/>
      <dgm:spPr/>
      <dgm:t>
        <a:bodyPr/>
        <a:lstStyle/>
        <a:p>
          <a:endParaRPr lang="en-US"/>
        </a:p>
      </dgm:t>
    </dgm:pt>
    <dgm:pt modelId="{20864807-A842-4155-A16E-EEEE8A3CF119}" type="sibTrans" cxnId="{2DB1EEFC-65B8-4ABB-B0D0-8C01D29E7F1A}">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5">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5"/>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5"/>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5"/>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5">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5"/>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5"/>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5"/>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5">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5"/>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5"/>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5"/>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5">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5"/>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5"/>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5"/>
      <dgm:spPr/>
    </dgm:pt>
    <dgm:pt modelId="{34434334-A935-4057-946F-93B826088F38}" type="pres">
      <dgm:prSet presAssocID="{D2FE027B-4161-41E1-B4D4-02AECB2E3FA0}" presName="EmptyPlaceHolder" presStyleCnt="0"/>
      <dgm:spPr/>
    </dgm:pt>
    <dgm:pt modelId="{20925558-3E8A-4D25-9480-9A6B6DCCBD51}" type="pres">
      <dgm:prSet presAssocID="{4D59E06B-629C-40B5-96D3-423B7A56C945}" presName="spaceBetweenRectangles" presStyleCnt="0"/>
      <dgm:spPr/>
    </dgm:pt>
    <dgm:pt modelId="{6DE97259-F4B5-4811-9EFF-762EA8CB3525}" type="pres">
      <dgm:prSet presAssocID="{F55F52FC-B6FE-42BE-85B1-7614A6370716}" presName="composite" presStyleCnt="0"/>
      <dgm:spPr/>
    </dgm:pt>
    <dgm:pt modelId="{DB42AC58-F4FF-4821-BC8F-0DDCFF348EFD}" type="pres">
      <dgm:prSet presAssocID="{F55F52FC-B6FE-42BE-85B1-7614A6370716}" presName="L1TextContainer" presStyleLbl="revTx" presStyleIdx="4" presStyleCnt="5">
        <dgm:presLayoutVars>
          <dgm:chMax val="1"/>
          <dgm:chPref val="1"/>
          <dgm:bulletEnabled val="1"/>
        </dgm:presLayoutVars>
      </dgm:prSet>
      <dgm:spPr/>
    </dgm:pt>
    <dgm:pt modelId="{9684E077-F7CD-4680-BC6B-8A12B9650BD3}" type="pres">
      <dgm:prSet presAssocID="{F55F52FC-B6FE-42BE-85B1-7614A6370716}" presName="L2TextContainerWrapper" presStyleCnt="0">
        <dgm:presLayoutVars>
          <dgm:chMax val="0"/>
          <dgm:chPref val="0"/>
          <dgm:bulletEnabled val="1"/>
        </dgm:presLayoutVars>
      </dgm:prSet>
      <dgm:spPr/>
    </dgm:pt>
    <dgm:pt modelId="{B2FF7346-5F26-4B38-9CFC-C3FFA858B30E}" type="pres">
      <dgm:prSet presAssocID="{F55F52FC-B6FE-42BE-85B1-7614A6370716}" presName="L2TextContainer" presStyleLbl="bgAcc1" presStyleIdx="4" presStyleCnt="5"/>
      <dgm:spPr/>
    </dgm:pt>
    <dgm:pt modelId="{BCA42345-5D7C-4911-B99A-660F4C7A4DDD}" type="pres">
      <dgm:prSet presAssocID="{F55F52FC-B6FE-42BE-85B1-7614A6370716}" presName="FlexibleEmptyPlaceHolder" presStyleCnt="0"/>
      <dgm:spPr/>
    </dgm:pt>
    <dgm:pt modelId="{CE80E2CA-E69B-405A-92E8-F6343C5DA4AA}" type="pres">
      <dgm:prSet presAssocID="{F55F52FC-B6FE-42BE-85B1-7614A6370716}" presName="ConnectLine" presStyleLbl="sibTrans1D1" presStyleIdx="4" presStyleCnt="5"/>
      <dgm:spPr>
        <a:noFill/>
        <a:ln w="6350" cap="flat" cmpd="sng" algn="ctr">
          <a:solidFill>
            <a:schemeClr val="accent2">
              <a:hueOff val="0"/>
              <a:satOff val="0"/>
              <a:lumOff val="0"/>
              <a:alphaOff val="0"/>
            </a:schemeClr>
          </a:solidFill>
          <a:prstDash val="dash"/>
          <a:miter lim="800000"/>
        </a:ln>
        <a:effectLst/>
      </dgm:spPr>
    </dgm:pt>
    <dgm:pt modelId="{AA5CCD54-807B-475A-BC91-57BB39169625}" type="pres">
      <dgm:prSet presAssocID="{F55F52FC-B6FE-42BE-85B1-7614A6370716}" presName="ConnectorPoint" presStyleLbl="alignNode1" presStyleIdx="4" presStyleCnt="5"/>
      <dgm:spPr/>
    </dgm:pt>
    <dgm:pt modelId="{86008558-F1A5-4156-89D4-0D9F8B4AA7D6}" type="pres">
      <dgm:prSet presAssocID="{F55F52FC-B6FE-42BE-85B1-7614A6370716}"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1487B51F-29E3-4261-9E2F-1F27CADCBF45}" type="presOf" srcId="{FF1D944B-7861-42EC-8B0E-646FBE7EC53E}" destId="{B2FF7346-5F26-4B38-9CFC-C3FFA858B30E}"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7AA12AD-4BDC-4DD1-A85F-DF62F8CEB52F}" srcId="{A66480AC-C0DE-4E5E-9ECD-9AE37E3FCB79}" destId="{F55F52FC-B6FE-42BE-85B1-7614A6370716}" srcOrd="4" destOrd="0" parTransId="{09F95E79-F6FB-44B2-B6DB-0E5875D60441}" sibTransId="{7CF850E2-B569-4552-8417-8FDF3284CC4A}"/>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E7935DF6-55B1-480A-9F93-0EA6D881A6DC}" type="presOf" srcId="{F55F52FC-B6FE-42BE-85B1-7614A6370716}" destId="{DB42AC58-F4FF-4821-BC8F-0DDCFF348EFD}"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2DB1EEFC-65B8-4ABB-B0D0-8C01D29E7F1A}" srcId="{F55F52FC-B6FE-42BE-85B1-7614A6370716}" destId="{FF1D944B-7861-42EC-8B0E-646FBE7EC53E}" srcOrd="0" destOrd="0" parTransId="{5F3467A7-AB75-476C-99BE-B0709B3457F2}" sibTransId="{20864807-A842-4155-A16E-EEEE8A3CF119}"/>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 modelId="{B463316C-ED19-4ADD-B5AC-1DCCE7AAC315}" type="presParOf" srcId="{BDA8F949-88B8-486D-9E41-ABA1463A8926}" destId="{20925558-3E8A-4D25-9480-9A6B6DCCBD51}" srcOrd="7" destOrd="0" presId="urn:microsoft.com/office/officeart/2016/7/layout/BasicTimeline"/>
    <dgm:cxn modelId="{2B60CE86-73DA-49C9-AB84-58D6680B311E}" type="presParOf" srcId="{BDA8F949-88B8-486D-9E41-ABA1463A8926}" destId="{6DE97259-F4B5-4811-9EFF-762EA8CB3525}" srcOrd="8" destOrd="0" presId="urn:microsoft.com/office/officeart/2016/7/layout/BasicTimeline"/>
    <dgm:cxn modelId="{1ACB77E1-F956-4C70-B1D5-24B176E8A453}" type="presParOf" srcId="{6DE97259-F4B5-4811-9EFF-762EA8CB3525}" destId="{DB42AC58-F4FF-4821-BC8F-0DDCFF348EFD}" srcOrd="0" destOrd="0" presId="urn:microsoft.com/office/officeart/2016/7/layout/BasicTimeline"/>
    <dgm:cxn modelId="{AD4BD9B6-03CC-42D7-8E91-924F001499A9}" type="presParOf" srcId="{6DE97259-F4B5-4811-9EFF-762EA8CB3525}" destId="{9684E077-F7CD-4680-BC6B-8A12B9650BD3}" srcOrd="1" destOrd="0" presId="urn:microsoft.com/office/officeart/2016/7/layout/BasicTimeline"/>
    <dgm:cxn modelId="{DE37583C-0859-4221-9EED-6700A1039A8E}" type="presParOf" srcId="{9684E077-F7CD-4680-BC6B-8A12B9650BD3}" destId="{B2FF7346-5F26-4B38-9CFC-C3FFA858B30E}" srcOrd="0" destOrd="0" presId="urn:microsoft.com/office/officeart/2016/7/layout/BasicTimeline"/>
    <dgm:cxn modelId="{0FB61F45-53E0-4050-B672-0A26B62AB4EA}" type="presParOf" srcId="{9684E077-F7CD-4680-BC6B-8A12B9650BD3}" destId="{BCA42345-5D7C-4911-B99A-660F4C7A4DDD}" srcOrd="1" destOrd="0" presId="urn:microsoft.com/office/officeart/2016/7/layout/BasicTimeline"/>
    <dgm:cxn modelId="{BAA59890-C0EA-423F-9558-C2A2F6D4CCCB}" type="presParOf" srcId="{6DE97259-F4B5-4811-9EFF-762EA8CB3525}" destId="{CE80E2CA-E69B-405A-92E8-F6343C5DA4AA}" srcOrd="2" destOrd="0" presId="urn:microsoft.com/office/officeart/2016/7/layout/BasicTimeline"/>
    <dgm:cxn modelId="{3B561865-3C80-4070-A9FA-3058321D7560}" type="presParOf" srcId="{6DE97259-F4B5-4811-9EFF-762EA8CB3525}" destId="{AA5CCD54-807B-475A-BC91-57BB39169625}" srcOrd="3" destOrd="0" presId="urn:microsoft.com/office/officeart/2016/7/layout/BasicTimeline"/>
    <dgm:cxn modelId="{D3F998C9-A4F3-422F-AAA3-AF2E3F4FE651}" type="presParOf" srcId="{6DE97259-F4B5-4811-9EFF-762EA8CB3525}" destId="{86008558-F1A5-4156-89D4-0D9F8B4AA7D6}"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769201"/>
          <a:ext cx="8162908" cy="0"/>
        </a:xfrm>
        <a:prstGeom prst="line">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53054" y="1900121"/>
          <a:ext cx="2160619" cy="39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1</a:t>
          </a:r>
        </a:p>
      </dsp:txBody>
      <dsp:txXfrm>
        <a:off x="153054" y="1900121"/>
        <a:ext cx="2160619" cy="399839"/>
      </dsp:txXfrm>
    </dsp:sp>
    <dsp:sp modelId="{BA29120C-7C6B-4F62-9079-4AD528BC0744}">
      <dsp:nvSpPr>
        <dsp:cNvPr id="0" name=""/>
        <dsp:cNvSpPr/>
      </dsp:nvSpPr>
      <dsp:spPr>
        <a:xfrm>
          <a:off x="5739" y="493607"/>
          <a:ext cx="2455249" cy="603297"/>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mn-lt"/>
            </a:rPr>
            <a:t>Exploratory Testing</a:t>
          </a:r>
        </a:p>
      </dsp:txBody>
      <dsp:txXfrm>
        <a:off x="35190" y="523058"/>
        <a:ext cx="2396347" cy="544395"/>
      </dsp:txXfrm>
    </dsp:sp>
    <dsp:sp modelId="{A95DB80B-444A-4D69-B205-3A801BB8524A}">
      <dsp:nvSpPr>
        <dsp:cNvPr id="0" name=""/>
        <dsp:cNvSpPr/>
      </dsp:nvSpPr>
      <dsp:spPr>
        <a:xfrm>
          <a:off x="1233364" y="1096904"/>
          <a:ext cx="0" cy="67229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577099" y="1238440"/>
          <a:ext cx="2160619" cy="39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2</a:t>
          </a:r>
        </a:p>
      </dsp:txBody>
      <dsp:txXfrm>
        <a:off x="1577099" y="1238440"/>
        <a:ext cx="2160619" cy="399839"/>
      </dsp:txXfrm>
    </dsp:sp>
    <dsp:sp modelId="{FA19A0AA-8B0B-4AA8-A80D-08CFFDD3F112}">
      <dsp:nvSpPr>
        <dsp:cNvPr id="0" name=""/>
        <dsp:cNvSpPr/>
      </dsp:nvSpPr>
      <dsp:spPr>
        <a:xfrm>
          <a:off x="1206826" y="1742662"/>
          <a:ext cx="53076" cy="5307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429784" y="2441497"/>
          <a:ext cx="2455249" cy="603297"/>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mn-lt"/>
            </a:rPr>
            <a:t>Functional Testing</a:t>
          </a:r>
        </a:p>
      </dsp:txBody>
      <dsp:txXfrm>
        <a:off x="1459235" y="2470948"/>
        <a:ext cx="2396347" cy="544395"/>
      </dsp:txXfrm>
    </dsp:sp>
    <dsp:sp modelId="{DBD74D6B-057A-432C-9067-BF618C19EB2A}">
      <dsp:nvSpPr>
        <dsp:cNvPr id="0" name=""/>
        <dsp:cNvSpPr/>
      </dsp:nvSpPr>
      <dsp:spPr>
        <a:xfrm>
          <a:off x="2657409" y="1769200"/>
          <a:ext cx="0" cy="67229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001144" y="1900121"/>
          <a:ext cx="2160619" cy="39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3</a:t>
          </a:r>
        </a:p>
      </dsp:txBody>
      <dsp:txXfrm>
        <a:off x="3001144" y="1900121"/>
        <a:ext cx="2160619" cy="399839"/>
      </dsp:txXfrm>
    </dsp:sp>
    <dsp:sp modelId="{0F979253-FD39-4920-BFCA-78C564B167EA}">
      <dsp:nvSpPr>
        <dsp:cNvPr id="0" name=""/>
        <dsp:cNvSpPr/>
      </dsp:nvSpPr>
      <dsp:spPr>
        <a:xfrm>
          <a:off x="2630871" y="1742662"/>
          <a:ext cx="53076" cy="5307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853829" y="493607"/>
          <a:ext cx="2455249" cy="603297"/>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mn-lt"/>
            </a:rPr>
            <a:t> Usability Testing</a:t>
          </a:r>
        </a:p>
      </dsp:txBody>
      <dsp:txXfrm>
        <a:off x="2883280" y="523058"/>
        <a:ext cx="2396347" cy="544395"/>
      </dsp:txXfrm>
    </dsp:sp>
    <dsp:sp modelId="{DCAE8A46-752C-4E82-84CE-E790E1F2918E}">
      <dsp:nvSpPr>
        <dsp:cNvPr id="0" name=""/>
        <dsp:cNvSpPr/>
      </dsp:nvSpPr>
      <dsp:spPr>
        <a:xfrm>
          <a:off x="4081454" y="1096904"/>
          <a:ext cx="0" cy="67229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425188" y="1238440"/>
          <a:ext cx="2160619" cy="39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4</a:t>
          </a:r>
        </a:p>
      </dsp:txBody>
      <dsp:txXfrm>
        <a:off x="4425188" y="1238440"/>
        <a:ext cx="2160619" cy="399839"/>
      </dsp:txXfrm>
    </dsp:sp>
    <dsp:sp modelId="{B6459BF8-D2C3-4018-9C28-98667DC203F4}">
      <dsp:nvSpPr>
        <dsp:cNvPr id="0" name=""/>
        <dsp:cNvSpPr/>
      </dsp:nvSpPr>
      <dsp:spPr>
        <a:xfrm>
          <a:off x="4054915" y="1742662"/>
          <a:ext cx="53076" cy="5307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277873" y="2441497"/>
          <a:ext cx="2455249" cy="603297"/>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mn-lt"/>
            </a:rPr>
            <a:t>Payment Testing</a:t>
          </a:r>
        </a:p>
      </dsp:txBody>
      <dsp:txXfrm>
        <a:off x="4307324" y="2470948"/>
        <a:ext cx="2396347" cy="544395"/>
      </dsp:txXfrm>
    </dsp:sp>
    <dsp:sp modelId="{086FB9B1-82B2-4197-8B33-6E7FF94F8D2E}">
      <dsp:nvSpPr>
        <dsp:cNvPr id="0" name=""/>
        <dsp:cNvSpPr/>
      </dsp:nvSpPr>
      <dsp:spPr>
        <a:xfrm>
          <a:off x="5505498" y="1769200"/>
          <a:ext cx="0" cy="67229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42AC58-F4FF-4821-BC8F-0DDCFF348EFD}">
      <dsp:nvSpPr>
        <dsp:cNvPr id="0" name=""/>
        <dsp:cNvSpPr/>
      </dsp:nvSpPr>
      <dsp:spPr>
        <a:xfrm>
          <a:off x="5849233" y="1900121"/>
          <a:ext cx="2160619" cy="39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5</a:t>
          </a:r>
        </a:p>
      </dsp:txBody>
      <dsp:txXfrm>
        <a:off x="5849233" y="1900121"/>
        <a:ext cx="2160619" cy="399839"/>
      </dsp:txXfrm>
    </dsp:sp>
    <dsp:sp modelId="{3F359E8B-7C7E-4FD9-B106-36CCBFC731D5}">
      <dsp:nvSpPr>
        <dsp:cNvPr id="0" name=""/>
        <dsp:cNvSpPr/>
      </dsp:nvSpPr>
      <dsp:spPr>
        <a:xfrm>
          <a:off x="5478960" y="1742662"/>
          <a:ext cx="53076" cy="5307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F7346-5F26-4B38-9CFC-C3FFA858B30E}">
      <dsp:nvSpPr>
        <dsp:cNvPr id="0" name=""/>
        <dsp:cNvSpPr/>
      </dsp:nvSpPr>
      <dsp:spPr>
        <a:xfrm>
          <a:off x="5701918" y="493607"/>
          <a:ext cx="2455249" cy="603297"/>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mn-lt"/>
            </a:rPr>
            <a:t>Compatibility Testing</a:t>
          </a:r>
        </a:p>
      </dsp:txBody>
      <dsp:txXfrm>
        <a:off x="5731369" y="523058"/>
        <a:ext cx="2396347" cy="544395"/>
      </dsp:txXfrm>
    </dsp:sp>
    <dsp:sp modelId="{CE80E2CA-E69B-405A-92E8-F6343C5DA4AA}">
      <dsp:nvSpPr>
        <dsp:cNvPr id="0" name=""/>
        <dsp:cNvSpPr/>
      </dsp:nvSpPr>
      <dsp:spPr>
        <a:xfrm>
          <a:off x="6929543" y="1096904"/>
          <a:ext cx="0" cy="672296"/>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A5CCD54-807B-475A-BC91-57BB39169625}">
      <dsp:nvSpPr>
        <dsp:cNvPr id="0" name=""/>
        <dsp:cNvSpPr/>
      </dsp:nvSpPr>
      <dsp:spPr>
        <a:xfrm>
          <a:off x="6903005" y="1742662"/>
          <a:ext cx="53076" cy="5307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8/27/2025</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8/27/2025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EDBD77BD-6CAF-B04A-E224-DA60BD4594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id="{1D9E8A62-8EFA-51CC-DF22-58D29EECE3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endParaRPr lang="en-US" noProof="0" dirty="0"/>
          </a:p>
        </p:txBody>
      </p:sp>
      <p:sp>
        <p:nvSpPr>
          <p:cNvPr id="31" name="Freeform: Shape 30">
            <a:extLst>
              <a:ext uri="{FF2B5EF4-FFF2-40B4-BE49-F238E27FC236}">
                <a16:creationId xmlns:a16="http://schemas.microsoft.com/office/drawing/2014/main"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endParaRPr lang="en-US" dirty="0"/>
          </a:p>
        </p:txBody>
      </p:sp>
      <p:pic>
        <p:nvPicPr>
          <p:cNvPr id="24" name="Graphic 23">
            <a:extLst>
              <a:ext uri="{FF2B5EF4-FFF2-40B4-BE49-F238E27FC236}">
                <a16:creationId xmlns:a16="http://schemas.microsoft.com/office/drawing/2014/main" id="{5F2E5B73-4EA9-DABB-C08B-8C7E2D67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2" name="Content Placeholder 3">
            <a:extLst>
              <a:ext uri="{FF2B5EF4-FFF2-40B4-BE49-F238E27FC236}">
                <a16:creationId xmlns:a16="http://schemas.microsoft.com/office/drawing/2014/main"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4" name="Slide Number Placeholder 5">
            <a:extLst>
              <a:ext uri="{FF2B5EF4-FFF2-40B4-BE49-F238E27FC236}">
                <a16:creationId xmlns:a16="http://schemas.microsoft.com/office/drawing/2014/main"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id="{451AE5CE-09BA-0D98-B15F-1E02B692E5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id="{4E279D14-5BA2-6F07-6D6D-F38D185CD32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id="{0C1406A8-93FB-EE7C-46AC-79809F6F763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id="{8656298B-2929-604A-7026-E490F4D9518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6" name="Slide Number Placeholder 5">
            <a:extLst>
              <a:ext uri="{FF2B5EF4-FFF2-40B4-BE49-F238E27FC236}">
                <a16:creationId xmlns:a16="http://schemas.microsoft.com/office/drawing/2014/main"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id="{38DD1FBF-68A6-28B8-8393-A4A4032DD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id="{0BC15E23-8CDA-3794-9CDE-4A1EA867F8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id="{A4DC163C-4177-A320-357E-9FD95ACA4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754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6A86B-2C1E-4091-8AF4-566182B2F441}"/>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nvGrpSpPr>
          <p:cNvPr id="61" name="Group 60">
            <a:extLst>
              <a:ext uri="{FF2B5EF4-FFF2-40B4-BE49-F238E27FC236}">
                <a16:creationId xmlns:a16="http://schemas.microsoft.com/office/drawing/2014/main" id="{0B063D77-FE7F-48D2-8D96-4DFFDE0801B8}"/>
              </a:ext>
            </a:extLst>
          </p:cNvPr>
          <p:cNvGrpSpPr/>
          <p:nvPr userDrawn="1"/>
        </p:nvGrpSpPr>
        <p:grpSpPr>
          <a:xfrm>
            <a:off x="-11976" y="416"/>
            <a:ext cx="6125362" cy="6857584"/>
            <a:chOff x="-9880" y="471"/>
            <a:chExt cx="5053424" cy="7771929"/>
          </a:xfrm>
        </p:grpSpPr>
        <p:sp>
          <p:nvSpPr>
            <p:cNvPr id="62" name="Freeform: Shape 61">
              <a:extLst>
                <a:ext uri="{FF2B5EF4-FFF2-40B4-BE49-F238E27FC236}">
                  <a16:creationId xmlns:a16="http://schemas.microsoft.com/office/drawing/2014/main" id="{AD6939E7-7FB1-42CC-9FDC-EBD9C24E7FA8}"/>
                </a:ext>
              </a:extLst>
            </p:cNvPr>
            <p:cNvSpPr/>
            <p:nvPr userDrawn="1"/>
          </p:nvSpPr>
          <p:spPr>
            <a:xfrm>
              <a:off x="2880340" y="3592716"/>
              <a:ext cx="2148860" cy="288366"/>
            </a:xfrm>
            <a:custGeom>
              <a:avLst/>
              <a:gdLst>
                <a:gd name="connsiteX0" fmla="*/ 0 w 2148860"/>
                <a:gd name="connsiteY0" fmla="*/ 0 h 288366"/>
                <a:gd name="connsiteX1" fmla="*/ 2148860 w 2148860"/>
                <a:gd name="connsiteY1" fmla="*/ 167106 h 288366"/>
                <a:gd name="connsiteX2" fmla="*/ 2148860 w 2148860"/>
                <a:gd name="connsiteY2" fmla="*/ 288366 h 288366"/>
                <a:gd name="connsiteX3" fmla="*/ 0 w 2148860"/>
                <a:gd name="connsiteY3" fmla="*/ 0 h 288366"/>
              </a:gdLst>
              <a:ahLst/>
              <a:cxnLst>
                <a:cxn ang="0">
                  <a:pos x="connsiteX0" y="connsiteY0"/>
                </a:cxn>
                <a:cxn ang="0">
                  <a:pos x="connsiteX1" y="connsiteY1"/>
                </a:cxn>
                <a:cxn ang="0">
                  <a:pos x="connsiteX2" y="connsiteY2"/>
                </a:cxn>
                <a:cxn ang="0">
                  <a:pos x="connsiteX3" y="connsiteY3"/>
                </a:cxn>
              </a:cxnLst>
              <a:rect l="l" t="t" r="r" b="b"/>
              <a:pathLst>
                <a:path w="2148860" h="288366">
                  <a:moveTo>
                    <a:pt x="0" y="0"/>
                  </a:moveTo>
                  <a:lnTo>
                    <a:pt x="2148860" y="167106"/>
                  </a:lnTo>
                  <a:lnTo>
                    <a:pt x="2148860" y="28836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3" name="Freeform: Shape 62">
              <a:extLst>
                <a:ext uri="{FF2B5EF4-FFF2-40B4-BE49-F238E27FC236}">
                  <a16:creationId xmlns:a16="http://schemas.microsoft.com/office/drawing/2014/main" id="{C01EDA63-C0DF-4E7D-99ED-308AC457FD54}"/>
                </a:ext>
              </a:extLst>
            </p:cNvPr>
            <p:cNvSpPr/>
            <p:nvPr userDrawn="1"/>
          </p:nvSpPr>
          <p:spPr>
            <a:xfrm>
              <a:off x="2882186" y="3636890"/>
              <a:ext cx="2147014" cy="529013"/>
            </a:xfrm>
            <a:custGeom>
              <a:avLst/>
              <a:gdLst>
                <a:gd name="connsiteX0" fmla="*/ 0 w 2147014"/>
                <a:gd name="connsiteY0" fmla="*/ 0 h 529013"/>
                <a:gd name="connsiteX1" fmla="*/ 2147014 w 2147014"/>
                <a:gd name="connsiteY1" fmla="*/ 355629 h 529013"/>
                <a:gd name="connsiteX2" fmla="*/ 2147014 w 2147014"/>
                <a:gd name="connsiteY2" fmla="*/ 529013 h 529013"/>
                <a:gd name="connsiteX3" fmla="*/ 0 w 2147014"/>
                <a:gd name="connsiteY3" fmla="*/ 0 h 529013"/>
              </a:gdLst>
              <a:ahLst/>
              <a:cxnLst>
                <a:cxn ang="0">
                  <a:pos x="connsiteX0" y="connsiteY0"/>
                </a:cxn>
                <a:cxn ang="0">
                  <a:pos x="connsiteX1" y="connsiteY1"/>
                </a:cxn>
                <a:cxn ang="0">
                  <a:pos x="connsiteX2" y="connsiteY2"/>
                </a:cxn>
                <a:cxn ang="0">
                  <a:pos x="connsiteX3" y="connsiteY3"/>
                </a:cxn>
              </a:cxnLst>
              <a:rect l="l" t="t" r="r" b="b"/>
              <a:pathLst>
                <a:path w="2147014" h="529013">
                  <a:moveTo>
                    <a:pt x="0" y="0"/>
                  </a:moveTo>
                  <a:lnTo>
                    <a:pt x="2147014" y="355629"/>
                  </a:lnTo>
                  <a:lnTo>
                    <a:pt x="2147014" y="5290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4" name="Freeform: Shape 63">
              <a:extLst>
                <a:ext uri="{FF2B5EF4-FFF2-40B4-BE49-F238E27FC236}">
                  <a16:creationId xmlns:a16="http://schemas.microsoft.com/office/drawing/2014/main" id="{230B7C52-DF55-4A93-B82B-312877415B1F}"/>
                </a:ext>
              </a:extLst>
            </p:cNvPr>
            <p:cNvSpPr/>
            <p:nvPr userDrawn="1"/>
          </p:nvSpPr>
          <p:spPr>
            <a:xfrm>
              <a:off x="2894494" y="3677299"/>
              <a:ext cx="2134707" cy="859618"/>
            </a:xfrm>
            <a:custGeom>
              <a:avLst/>
              <a:gdLst>
                <a:gd name="connsiteX0" fmla="*/ 0 w 2134707"/>
                <a:gd name="connsiteY0" fmla="*/ 0 h 859618"/>
                <a:gd name="connsiteX1" fmla="*/ 2134707 w 2134707"/>
                <a:gd name="connsiteY1" fmla="*/ 675789 h 859618"/>
                <a:gd name="connsiteX2" fmla="*/ 2134707 w 2134707"/>
                <a:gd name="connsiteY2" fmla="*/ 859618 h 859618"/>
                <a:gd name="connsiteX3" fmla="*/ 0 w 2134707"/>
                <a:gd name="connsiteY3" fmla="*/ 0 h 859618"/>
              </a:gdLst>
              <a:ahLst/>
              <a:cxnLst>
                <a:cxn ang="0">
                  <a:pos x="connsiteX0" y="connsiteY0"/>
                </a:cxn>
                <a:cxn ang="0">
                  <a:pos x="connsiteX1" y="connsiteY1"/>
                </a:cxn>
                <a:cxn ang="0">
                  <a:pos x="connsiteX2" y="connsiteY2"/>
                </a:cxn>
                <a:cxn ang="0">
                  <a:pos x="connsiteX3" y="connsiteY3"/>
                </a:cxn>
              </a:cxnLst>
              <a:rect l="l" t="t" r="r" b="b"/>
              <a:pathLst>
                <a:path w="2134707" h="859618">
                  <a:moveTo>
                    <a:pt x="0" y="0"/>
                  </a:moveTo>
                  <a:lnTo>
                    <a:pt x="2134707" y="675789"/>
                  </a:lnTo>
                  <a:lnTo>
                    <a:pt x="2134707" y="85961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5" name="Freeform: Shape 64">
              <a:extLst>
                <a:ext uri="{FF2B5EF4-FFF2-40B4-BE49-F238E27FC236}">
                  <a16:creationId xmlns:a16="http://schemas.microsoft.com/office/drawing/2014/main" id="{DB5F95C7-C3E7-4623-BA80-45E42D1A3ED9}"/>
                </a:ext>
              </a:extLst>
            </p:cNvPr>
            <p:cNvSpPr/>
            <p:nvPr userDrawn="1"/>
          </p:nvSpPr>
          <p:spPr>
            <a:xfrm>
              <a:off x="2847518" y="3697251"/>
              <a:ext cx="2181683" cy="1282525"/>
            </a:xfrm>
            <a:custGeom>
              <a:avLst/>
              <a:gdLst>
                <a:gd name="connsiteX0" fmla="*/ 0 w 2181683"/>
                <a:gd name="connsiteY0" fmla="*/ 0 h 1282525"/>
                <a:gd name="connsiteX1" fmla="*/ 2181683 w 2181683"/>
                <a:gd name="connsiteY1" fmla="*/ 1076364 h 1282525"/>
                <a:gd name="connsiteX2" fmla="*/ 2181683 w 2181683"/>
                <a:gd name="connsiteY2" fmla="*/ 1282525 h 1282525"/>
                <a:gd name="connsiteX3" fmla="*/ 466056 w 2181683"/>
                <a:gd name="connsiteY3" fmla="*/ 262440 h 1282525"/>
                <a:gd name="connsiteX4" fmla="*/ 0 w 2181683"/>
                <a:gd name="connsiteY4" fmla="*/ 0 h 128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683" h="1282525">
                  <a:moveTo>
                    <a:pt x="0" y="0"/>
                  </a:moveTo>
                  <a:lnTo>
                    <a:pt x="2181683" y="1076364"/>
                  </a:lnTo>
                  <a:lnTo>
                    <a:pt x="2181683" y="1282525"/>
                  </a:lnTo>
                  <a:lnTo>
                    <a:pt x="466056" y="26244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6" name="Freeform: Shape 65">
              <a:extLst>
                <a:ext uri="{FF2B5EF4-FFF2-40B4-BE49-F238E27FC236}">
                  <a16:creationId xmlns:a16="http://schemas.microsoft.com/office/drawing/2014/main" id="{F1E11D28-3D93-416E-8FE9-7B2F962A2BA6}"/>
                </a:ext>
              </a:extLst>
            </p:cNvPr>
            <p:cNvSpPr/>
            <p:nvPr userDrawn="1"/>
          </p:nvSpPr>
          <p:spPr>
            <a:xfrm>
              <a:off x="2796962" y="3707506"/>
              <a:ext cx="2232239" cy="1858135"/>
            </a:xfrm>
            <a:custGeom>
              <a:avLst/>
              <a:gdLst>
                <a:gd name="connsiteX0" fmla="*/ 0 w 2232239"/>
                <a:gd name="connsiteY0" fmla="*/ 0 h 1858135"/>
                <a:gd name="connsiteX1" fmla="*/ 2096685 w 2232239"/>
                <a:gd name="connsiteY1" fmla="*/ 1500931 h 1858135"/>
                <a:gd name="connsiteX2" fmla="*/ 2232239 w 2232239"/>
                <a:gd name="connsiteY2" fmla="*/ 1600851 h 1858135"/>
                <a:gd name="connsiteX3" fmla="*/ 2232239 w 2232239"/>
                <a:gd name="connsiteY3" fmla="*/ 1858135 h 1858135"/>
                <a:gd name="connsiteX4" fmla="*/ 0 w 2232239"/>
                <a:gd name="connsiteY4" fmla="*/ 0 h 1858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39" h="1858135">
                  <a:moveTo>
                    <a:pt x="0" y="0"/>
                  </a:moveTo>
                  <a:cubicBezTo>
                    <a:pt x="632193" y="519053"/>
                    <a:pt x="1400628" y="999823"/>
                    <a:pt x="2096685" y="1500931"/>
                  </a:cubicBezTo>
                  <a:lnTo>
                    <a:pt x="2232239" y="1600851"/>
                  </a:lnTo>
                  <a:lnTo>
                    <a:pt x="2232239" y="185813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7" name="Freeform: Shape 66">
              <a:extLst>
                <a:ext uri="{FF2B5EF4-FFF2-40B4-BE49-F238E27FC236}">
                  <a16:creationId xmlns:a16="http://schemas.microsoft.com/office/drawing/2014/main" id="{4997B5DA-B3C4-4EA0-8B9E-B965AAC8C55A}"/>
                </a:ext>
              </a:extLst>
            </p:cNvPr>
            <p:cNvSpPr/>
            <p:nvPr userDrawn="1"/>
          </p:nvSpPr>
          <p:spPr>
            <a:xfrm>
              <a:off x="2809260" y="3752599"/>
              <a:ext cx="2219941" cy="2528176"/>
            </a:xfrm>
            <a:custGeom>
              <a:avLst/>
              <a:gdLst>
                <a:gd name="connsiteX0" fmla="*/ 0 w 2219941"/>
                <a:gd name="connsiteY0" fmla="*/ 0 h 2528176"/>
                <a:gd name="connsiteX1" fmla="*/ 2163076 w 2219941"/>
                <a:gd name="connsiteY1" fmla="*/ 2139590 h 2528176"/>
                <a:gd name="connsiteX2" fmla="*/ 2219941 w 2219941"/>
                <a:gd name="connsiteY2" fmla="*/ 2197260 h 2528176"/>
                <a:gd name="connsiteX3" fmla="*/ 2219941 w 2219941"/>
                <a:gd name="connsiteY3" fmla="*/ 2528176 h 2528176"/>
                <a:gd name="connsiteX4" fmla="*/ 0 w 2219941"/>
                <a:gd name="connsiteY4" fmla="*/ 0 h 252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941" h="2528176">
                  <a:moveTo>
                    <a:pt x="0" y="0"/>
                  </a:moveTo>
                  <a:cubicBezTo>
                    <a:pt x="580799" y="628402"/>
                    <a:pt x="1471063" y="1443937"/>
                    <a:pt x="2163076" y="2139590"/>
                  </a:cubicBezTo>
                  <a:lnTo>
                    <a:pt x="2219941" y="2197260"/>
                  </a:lnTo>
                  <a:lnTo>
                    <a:pt x="2219941" y="2528176"/>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68" name="Freeform: Shape 67">
              <a:extLst>
                <a:ext uri="{FF2B5EF4-FFF2-40B4-BE49-F238E27FC236}">
                  <a16:creationId xmlns:a16="http://schemas.microsoft.com/office/drawing/2014/main" id="{8D5B0DAE-9757-4BC5-9BF9-15F96AB57496}"/>
                </a:ext>
              </a:extLst>
            </p:cNvPr>
            <p:cNvSpPr/>
            <p:nvPr userDrawn="1"/>
          </p:nvSpPr>
          <p:spPr>
            <a:xfrm>
              <a:off x="2813656" y="3787766"/>
              <a:ext cx="2215544" cy="3611985"/>
            </a:xfrm>
            <a:custGeom>
              <a:avLst/>
              <a:gdLst>
                <a:gd name="connsiteX0" fmla="*/ 0 w 2215544"/>
                <a:gd name="connsiteY0" fmla="*/ 0 h 3611985"/>
                <a:gd name="connsiteX1" fmla="*/ 2215544 w 2215544"/>
                <a:gd name="connsiteY1" fmla="*/ 3086238 h 3611985"/>
                <a:gd name="connsiteX2" fmla="*/ 2215544 w 2215544"/>
                <a:gd name="connsiteY2" fmla="*/ 3611985 h 3611985"/>
                <a:gd name="connsiteX3" fmla="*/ 0 w 2215544"/>
                <a:gd name="connsiteY3" fmla="*/ 0 h 3611985"/>
              </a:gdLst>
              <a:ahLst/>
              <a:cxnLst>
                <a:cxn ang="0">
                  <a:pos x="connsiteX0" y="connsiteY0"/>
                </a:cxn>
                <a:cxn ang="0">
                  <a:pos x="connsiteX1" y="connsiteY1"/>
                </a:cxn>
                <a:cxn ang="0">
                  <a:pos x="connsiteX2" y="connsiteY2"/>
                </a:cxn>
                <a:cxn ang="0">
                  <a:pos x="connsiteX3" y="connsiteY3"/>
                </a:cxn>
              </a:cxnLst>
              <a:rect l="l" t="t" r="r" b="b"/>
              <a:pathLst>
                <a:path w="2215544" h="3611985">
                  <a:moveTo>
                    <a:pt x="0" y="0"/>
                  </a:moveTo>
                  <a:lnTo>
                    <a:pt x="2215544" y="3086238"/>
                  </a:lnTo>
                  <a:lnTo>
                    <a:pt x="2215544" y="361198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grpSp>
          <p:nvGrpSpPr>
            <p:cNvPr id="69" name="Group 68">
              <a:extLst>
                <a:ext uri="{FF2B5EF4-FFF2-40B4-BE49-F238E27FC236}">
                  <a16:creationId xmlns:a16="http://schemas.microsoft.com/office/drawing/2014/main" id="{77219E38-6B35-44B1-BBE4-058AFB785A36}"/>
                </a:ext>
              </a:extLst>
            </p:cNvPr>
            <p:cNvGrpSpPr/>
            <p:nvPr userDrawn="1"/>
          </p:nvGrpSpPr>
          <p:grpSpPr>
            <a:xfrm>
              <a:off x="-9880" y="471"/>
              <a:ext cx="5053424" cy="3641447"/>
              <a:chOff x="-9880" y="471"/>
              <a:chExt cx="5053424" cy="3641447"/>
            </a:xfrm>
          </p:grpSpPr>
          <p:sp>
            <p:nvSpPr>
              <p:cNvPr id="84" name="Freeform: Shape 83">
                <a:extLst>
                  <a:ext uri="{FF2B5EF4-FFF2-40B4-BE49-F238E27FC236}">
                    <a16:creationId xmlns:a16="http://schemas.microsoft.com/office/drawing/2014/main" id="{2B63B0FE-B36C-4ED1-A88C-487E9F575721}"/>
                  </a:ext>
                </a:extLst>
              </p:cNvPr>
              <p:cNvSpPr/>
              <p:nvPr userDrawn="1"/>
            </p:nvSpPr>
            <p:spPr>
              <a:xfrm>
                <a:off x="2921148" y="3102173"/>
                <a:ext cx="2116421" cy="423301"/>
              </a:xfrm>
              <a:custGeom>
                <a:avLst/>
                <a:gdLst>
                  <a:gd name="connsiteX0" fmla="*/ 2116421 w 2116421"/>
                  <a:gd name="connsiteY0" fmla="*/ 0 h 423301"/>
                  <a:gd name="connsiteX1" fmla="*/ 2116421 w 2116421"/>
                  <a:gd name="connsiteY1" fmla="*/ 158904 h 423301"/>
                  <a:gd name="connsiteX2" fmla="*/ 0 w 2116421"/>
                  <a:gd name="connsiteY2" fmla="*/ 423301 h 423301"/>
                  <a:gd name="connsiteX3" fmla="*/ 2116421 w 2116421"/>
                  <a:gd name="connsiteY3" fmla="*/ 0 h 423301"/>
                </a:gdLst>
                <a:ahLst/>
                <a:cxnLst>
                  <a:cxn ang="0">
                    <a:pos x="connsiteX0" y="connsiteY0"/>
                  </a:cxn>
                  <a:cxn ang="0">
                    <a:pos x="connsiteX1" y="connsiteY1"/>
                  </a:cxn>
                  <a:cxn ang="0">
                    <a:pos x="connsiteX2" y="connsiteY2"/>
                  </a:cxn>
                  <a:cxn ang="0">
                    <a:pos x="connsiteX3" y="connsiteY3"/>
                  </a:cxn>
                </a:cxnLst>
                <a:rect l="l" t="t" r="r" b="b"/>
                <a:pathLst>
                  <a:path w="2116421" h="423301">
                    <a:moveTo>
                      <a:pt x="2116421" y="0"/>
                    </a:moveTo>
                    <a:lnTo>
                      <a:pt x="2116421" y="158904"/>
                    </a:lnTo>
                    <a:lnTo>
                      <a:pt x="0" y="423301"/>
                    </a:lnTo>
                    <a:lnTo>
                      <a:pt x="211642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5" name="Freeform: Shape 84">
                <a:extLst>
                  <a:ext uri="{FF2B5EF4-FFF2-40B4-BE49-F238E27FC236}">
                    <a16:creationId xmlns:a16="http://schemas.microsoft.com/office/drawing/2014/main" id="{303934F4-F59B-40DC-99EC-BC96D980C29F}"/>
                  </a:ext>
                </a:extLst>
              </p:cNvPr>
              <p:cNvSpPr/>
              <p:nvPr userDrawn="1"/>
            </p:nvSpPr>
            <p:spPr>
              <a:xfrm>
                <a:off x="-9880" y="963685"/>
                <a:ext cx="2581589" cy="2491693"/>
              </a:xfrm>
              <a:custGeom>
                <a:avLst/>
                <a:gdLst>
                  <a:gd name="connsiteX0" fmla="*/ 0 w 2581589"/>
                  <a:gd name="connsiteY0" fmla="*/ 0 h 2491693"/>
                  <a:gd name="connsiteX1" fmla="*/ 2581589 w 2581589"/>
                  <a:gd name="connsiteY1" fmla="*/ 2491693 h 2491693"/>
                  <a:gd name="connsiteX2" fmla="*/ 135554 w 2581589"/>
                  <a:gd name="connsiteY2" fmla="*/ 432690 h 2491693"/>
                  <a:gd name="connsiteX3" fmla="*/ 0 w 2581589"/>
                  <a:gd name="connsiteY3" fmla="*/ 310445 h 2491693"/>
                  <a:gd name="connsiteX4" fmla="*/ 0 w 2581589"/>
                  <a:gd name="connsiteY4" fmla="*/ 0 h 2491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589" h="2491693">
                    <a:moveTo>
                      <a:pt x="0" y="0"/>
                    </a:moveTo>
                    <a:lnTo>
                      <a:pt x="2581589" y="2491693"/>
                    </a:lnTo>
                    <a:cubicBezTo>
                      <a:pt x="1917818" y="1883038"/>
                      <a:pt x="849849" y="1067238"/>
                      <a:pt x="135554" y="432690"/>
                    </a:cubicBezTo>
                    <a:lnTo>
                      <a:pt x="0" y="310445"/>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6" name="Freeform: Shape 85">
                <a:extLst>
                  <a:ext uri="{FF2B5EF4-FFF2-40B4-BE49-F238E27FC236}">
                    <a16:creationId xmlns:a16="http://schemas.microsoft.com/office/drawing/2014/main" id="{E64C7FA7-7351-4974-8454-B0CEC5619B2F}"/>
                  </a:ext>
                </a:extLst>
              </p:cNvPr>
              <p:cNvSpPr/>
              <p:nvPr userDrawn="1"/>
            </p:nvSpPr>
            <p:spPr>
              <a:xfrm>
                <a:off x="-9880" y="1663687"/>
                <a:ext cx="2593887" cy="1829908"/>
              </a:xfrm>
              <a:custGeom>
                <a:avLst/>
                <a:gdLst>
                  <a:gd name="connsiteX0" fmla="*/ 0 w 2593887"/>
                  <a:gd name="connsiteY0" fmla="*/ 0 h 1829908"/>
                  <a:gd name="connsiteX1" fmla="*/ 2593887 w 2593887"/>
                  <a:gd name="connsiteY1" fmla="*/ 1829908 h 1829908"/>
                  <a:gd name="connsiteX2" fmla="*/ 203931 w 2593887"/>
                  <a:gd name="connsiteY2" fmla="*/ 374653 h 1829908"/>
                  <a:gd name="connsiteX3" fmla="*/ 0 w 2593887"/>
                  <a:gd name="connsiteY3" fmla="*/ 238703 h 1829908"/>
                  <a:gd name="connsiteX4" fmla="*/ 0 w 2593887"/>
                  <a:gd name="connsiteY4" fmla="*/ 0 h 18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3887" h="1829908">
                    <a:moveTo>
                      <a:pt x="0" y="0"/>
                    </a:moveTo>
                    <a:lnTo>
                      <a:pt x="2593887" y="1829908"/>
                    </a:lnTo>
                    <a:cubicBezTo>
                      <a:pt x="1871380" y="1327166"/>
                      <a:pt x="970925" y="866801"/>
                      <a:pt x="203931" y="374653"/>
                    </a:cubicBezTo>
                    <a:lnTo>
                      <a:pt x="0" y="23870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7" name="Freeform: Shape 86">
                <a:extLst>
                  <a:ext uri="{FF2B5EF4-FFF2-40B4-BE49-F238E27FC236}">
                    <a16:creationId xmlns:a16="http://schemas.microsoft.com/office/drawing/2014/main" id="{E171C98F-7DEA-466D-99C2-A62CF964C2F4}"/>
                  </a:ext>
                </a:extLst>
              </p:cNvPr>
              <p:cNvSpPr/>
              <p:nvPr userDrawn="1"/>
            </p:nvSpPr>
            <p:spPr>
              <a:xfrm>
                <a:off x="-9880" y="2233103"/>
                <a:ext cx="2543331" cy="1269183"/>
              </a:xfrm>
              <a:custGeom>
                <a:avLst/>
                <a:gdLst>
                  <a:gd name="connsiteX0" fmla="*/ 0 w 2508662"/>
                  <a:gd name="connsiteY0" fmla="*/ 0 h 1273517"/>
                  <a:gd name="connsiteX1" fmla="*/ 2077275 w 2508662"/>
                  <a:gd name="connsiteY1" fmla="*/ 1046764 h 1273517"/>
                  <a:gd name="connsiteX2" fmla="*/ 2508662 w 2508662"/>
                  <a:gd name="connsiteY2" fmla="*/ 1273517 h 1273517"/>
                  <a:gd name="connsiteX3" fmla="*/ 0 w 2508662"/>
                  <a:gd name="connsiteY3" fmla="*/ 205746 h 1273517"/>
                  <a:gd name="connsiteX4" fmla="*/ 0 w 2508662"/>
                  <a:gd name="connsiteY4" fmla="*/ 0 h 1273517"/>
                  <a:gd name="connsiteX0" fmla="*/ 0 w 2543331"/>
                  <a:gd name="connsiteY0" fmla="*/ 0 h 1269183"/>
                  <a:gd name="connsiteX1" fmla="*/ 2077275 w 2543331"/>
                  <a:gd name="connsiteY1" fmla="*/ 1046764 h 1269183"/>
                  <a:gd name="connsiteX2" fmla="*/ 2543331 w 2543331"/>
                  <a:gd name="connsiteY2" fmla="*/ 1269183 h 1269183"/>
                  <a:gd name="connsiteX3" fmla="*/ 0 w 2543331"/>
                  <a:gd name="connsiteY3" fmla="*/ 205746 h 1269183"/>
                  <a:gd name="connsiteX4" fmla="*/ 0 w 2543331"/>
                  <a:gd name="connsiteY4" fmla="*/ 0 h 1269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331" h="1269183">
                    <a:moveTo>
                      <a:pt x="0" y="0"/>
                    </a:moveTo>
                    <a:lnTo>
                      <a:pt x="2077275" y="1046764"/>
                    </a:lnTo>
                    <a:lnTo>
                      <a:pt x="2543331" y="1269183"/>
                    </a:lnTo>
                    <a:lnTo>
                      <a:pt x="0" y="20574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8" name="Freeform: Shape 87">
                <a:extLst>
                  <a:ext uri="{FF2B5EF4-FFF2-40B4-BE49-F238E27FC236}">
                    <a16:creationId xmlns:a16="http://schemas.microsoft.com/office/drawing/2014/main" id="{0AFA846E-BC43-4D2A-B7E5-36BC1D6A0FD9}"/>
                  </a:ext>
                </a:extLst>
              </p:cNvPr>
              <p:cNvSpPr/>
              <p:nvPr userDrawn="1"/>
            </p:nvSpPr>
            <p:spPr>
              <a:xfrm>
                <a:off x="-7246" y="2668142"/>
                <a:ext cx="2493721" cy="851053"/>
              </a:xfrm>
              <a:custGeom>
                <a:avLst/>
                <a:gdLst>
                  <a:gd name="connsiteX0" fmla="*/ 0 w 2493721"/>
                  <a:gd name="connsiteY0" fmla="*/ 0 h 851053"/>
                  <a:gd name="connsiteX1" fmla="*/ 2493721 w 2493721"/>
                  <a:gd name="connsiteY1" fmla="*/ 851053 h 851053"/>
                  <a:gd name="connsiteX2" fmla="*/ 0 w 2493721"/>
                  <a:gd name="connsiteY2" fmla="*/ 181997 h 851053"/>
                  <a:gd name="connsiteX3" fmla="*/ 0 w 2493721"/>
                  <a:gd name="connsiteY3" fmla="*/ 0 h 851053"/>
                </a:gdLst>
                <a:ahLst/>
                <a:cxnLst>
                  <a:cxn ang="0">
                    <a:pos x="connsiteX0" y="connsiteY0"/>
                  </a:cxn>
                  <a:cxn ang="0">
                    <a:pos x="connsiteX1" y="connsiteY1"/>
                  </a:cxn>
                  <a:cxn ang="0">
                    <a:pos x="connsiteX2" y="connsiteY2"/>
                  </a:cxn>
                  <a:cxn ang="0">
                    <a:pos x="connsiteX3" y="connsiteY3"/>
                  </a:cxn>
                </a:cxnLst>
                <a:rect l="l" t="t" r="r" b="b"/>
                <a:pathLst>
                  <a:path w="2493721" h="851053">
                    <a:moveTo>
                      <a:pt x="0" y="0"/>
                    </a:moveTo>
                    <a:lnTo>
                      <a:pt x="2493721" y="851053"/>
                    </a:lnTo>
                    <a:lnTo>
                      <a:pt x="0" y="181997"/>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9" name="Freeform: Shape 88">
                <a:extLst>
                  <a:ext uri="{FF2B5EF4-FFF2-40B4-BE49-F238E27FC236}">
                    <a16:creationId xmlns:a16="http://schemas.microsoft.com/office/drawing/2014/main" id="{C89C21C1-2893-42EC-BCBB-6845FE158C31}"/>
                  </a:ext>
                </a:extLst>
              </p:cNvPr>
              <p:cNvSpPr/>
              <p:nvPr userDrawn="1"/>
            </p:nvSpPr>
            <p:spPr>
              <a:xfrm>
                <a:off x="-9880" y="3102988"/>
                <a:ext cx="2508662" cy="450453"/>
              </a:xfrm>
              <a:custGeom>
                <a:avLst/>
                <a:gdLst>
                  <a:gd name="connsiteX0" fmla="*/ 0 w 2508662"/>
                  <a:gd name="connsiteY0" fmla="*/ 0 h 450453"/>
                  <a:gd name="connsiteX1" fmla="*/ 2508662 w 2508662"/>
                  <a:gd name="connsiteY1" fmla="*/ 450453 h 450453"/>
                  <a:gd name="connsiteX2" fmla="*/ 0 w 2508662"/>
                  <a:gd name="connsiteY2" fmla="*/ 160747 h 450453"/>
                  <a:gd name="connsiteX3" fmla="*/ 0 w 2508662"/>
                  <a:gd name="connsiteY3" fmla="*/ 0 h 450453"/>
                </a:gdLst>
                <a:ahLst/>
                <a:cxnLst>
                  <a:cxn ang="0">
                    <a:pos x="connsiteX0" y="connsiteY0"/>
                  </a:cxn>
                  <a:cxn ang="0">
                    <a:pos x="connsiteX1" y="connsiteY1"/>
                  </a:cxn>
                  <a:cxn ang="0">
                    <a:pos x="connsiteX2" y="connsiteY2"/>
                  </a:cxn>
                  <a:cxn ang="0">
                    <a:pos x="connsiteX3" y="connsiteY3"/>
                  </a:cxn>
                </a:cxnLst>
                <a:rect l="l" t="t" r="r" b="b"/>
                <a:pathLst>
                  <a:path w="2508662" h="450453">
                    <a:moveTo>
                      <a:pt x="0" y="0"/>
                    </a:moveTo>
                    <a:lnTo>
                      <a:pt x="2508662" y="450453"/>
                    </a:lnTo>
                    <a:lnTo>
                      <a:pt x="0" y="16074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0" name="Freeform: Shape 89">
                <a:extLst>
                  <a:ext uri="{FF2B5EF4-FFF2-40B4-BE49-F238E27FC236}">
                    <a16:creationId xmlns:a16="http://schemas.microsoft.com/office/drawing/2014/main" id="{B00AB7C1-9461-4457-BC01-2D5AA9528170}"/>
                  </a:ext>
                </a:extLst>
              </p:cNvPr>
              <p:cNvSpPr/>
              <p:nvPr userDrawn="1"/>
            </p:nvSpPr>
            <p:spPr>
              <a:xfrm>
                <a:off x="-9880" y="3482862"/>
                <a:ext cx="2510506" cy="159056"/>
              </a:xfrm>
              <a:custGeom>
                <a:avLst/>
                <a:gdLst>
                  <a:gd name="connsiteX0" fmla="*/ 0 w 2510506"/>
                  <a:gd name="connsiteY0" fmla="*/ 0 h 159056"/>
                  <a:gd name="connsiteX1" fmla="*/ 2510506 w 2510506"/>
                  <a:gd name="connsiteY1" fmla="*/ 92984 h 159056"/>
                  <a:gd name="connsiteX2" fmla="*/ 0 w 2510506"/>
                  <a:gd name="connsiteY2" fmla="*/ 159056 h 159056"/>
                  <a:gd name="connsiteX3" fmla="*/ 0 w 2510506"/>
                  <a:gd name="connsiteY3" fmla="*/ 0 h 159056"/>
                </a:gdLst>
                <a:ahLst/>
                <a:cxnLst>
                  <a:cxn ang="0">
                    <a:pos x="connsiteX0" y="connsiteY0"/>
                  </a:cxn>
                  <a:cxn ang="0">
                    <a:pos x="connsiteX1" y="connsiteY1"/>
                  </a:cxn>
                  <a:cxn ang="0">
                    <a:pos x="connsiteX2" y="connsiteY2"/>
                  </a:cxn>
                  <a:cxn ang="0">
                    <a:pos x="connsiteX3" y="connsiteY3"/>
                  </a:cxn>
                </a:cxnLst>
                <a:rect l="l" t="t" r="r" b="b"/>
                <a:pathLst>
                  <a:path w="2510506" h="159056">
                    <a:moveTo>
                      <a:pt x="0" y="0"/>
                    </a:moveTo>
                    <a:lnTo>
                      <a:pt x="2510506" y="92984"/>
                    </a:lnTo>
                    <a:lnTo>
                      <a:pt x="0" y="15905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1" name="Freeform: Shape 90">
                <a:extLst>
                  <a:ext uri="{FF2B5EF4-FFF2-40B4-BE49-F238E27FC236}">
                    <a16:creationId xmlns:a16="http://schemas.microsoft.com/office/drawing/2014/main" id="{8F939816-B789-4B92-8906-54A5D4FCD066}"/>
                  </a:ext>
                </a:extLst>
              </p:cNvPr>
              <p:cNvSpPr/>
              <p:nvPr userDrawn="1"/>
            </p:nvSpPr>
            <p:spPr>
              <a:xfrm>
                <a:off x="-9879" y="471"/>
                <a:ext cx="2577191" cy="3425103"/>
              </a:xfrm>
              <a:custGeom>
                <a:avLst/>
                <a:gdLst>
                  <a:gd name="connsiteX0" fmla="*/ 0 w 2577191"/>
                  <a:gd name="connsiteY0" fmla="*/ 0 h 3425103"/>
                  <a:gd name="connsiteX1" fmla="*/ 98248 w 2577191"/>
                  <a:gd name="connsiteY1" fmla="*/ 0 h 3425103"/>
                  <a:gd name="connsiteX2" fmla="*/ 2577191 w 2577191"/>
                  <a:gd name="connsiteY2" fmla="*/ 3425103 h 3425103"/>
                  <a:gd name="connsiteX3" fmla="*/ 0 w 2577191"/>
                  <a:gd name="connsiteY3" fmla="*/ 382558 h 3425103"/>
                  <a:gd name="connsiteX4" fmla="*/ 0 w 2577191"/>
                  <a:gd name="connsiteY4" fmla="*/ 0 h 342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191" h="3425103">
                    <a:moveTo>
                      <a:pt x="0" y="0"/>
                    </a:moveTo>
                    <a:lnTo>
                      <a:pt x="98248" y="0"/>
                    </a:lnTo>
                    <a:lnTo>
                      <a:pt x="2577191" y="3425103"/>
                    </a:lnTo>
                    <a:lnTo>
                      <a:pt x="0" y="38255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2" name="Freeform: Shape 91">
                <a:extLst>
                  <a:ext uri="{FF2B5EF4-FFF2-40B4-BE49-F238E27FC236}">
                    <a16:creationId xmlns:a16="http://schemas.microsoft.com/office/drawing/2014/main" id="{D059AF3D-511C-460D-9A08-836E22F25FB2}"/>
                  </a:ext>
                </a:extLst>
              </p:cNvPr>
              <p:cNvSpPr/>
              <p:nvPr userDrawn="1"/>
            </p:nvSpPr>
            <p:spPr>
              <a:xfrm>
                <a:off x="521690" y="471"/>
                <a:ext cx="2116128" cy="3480103"/>
              </a:xfrm>
              <a:custGeom>
                <a:avLst/>
                <a:gdLst>
                  <a:gd name="connsiteX0" fmla="*/ 0 w 2116128"/>
                  <a:gd name="connsiteY0" fmla="*/ 0 h 3480103"/>
                  <a:gd name="connsiteX1" fmla="*/ 436139 w 2116128"/>
                  <a:gd name="connsiteY1" fmla="*/ 0 h 3480103"/>
                  <a:gd name="connsiteX2" fmla="*/ 2116128 w 2116128"/>
                  <a:gd name="connsiteY2" fmla="*/ 3480103 h 3480103"/>
                  <a:gd name="connsiteX3" fmla="*/ 0 w 2116128"/>
                  <a:gd name="connsiteY3" fmla="*/ 0 h 3480103"/>
                </a:gdLst>
                <a:ahLst/>
                <a:cxnLst>
                  <a:cxn ang="0">
                    <a:pos x="connsiteX0" y="connsiteY0"/>
                  </a:cxn>
                  <a:cxn ang="0">
                    <a:pos x="connsiteX1" y="connsiteY1"/>
                  </a:cxn>
                  <a:cxn ang="0">
                    <a:pos x="connsiteX2" y="connsiteY2"/>
                  </a:cxn>
                  <a:cxn ang="0">
                    <a:pos x="connsiteX3" y="connsiteY3"/>
                  </a:cxn>
                </a:cxnLst>
                <a:rect l="l" t="t" r="r" b="b"/>
                <a:pathLst>
                  <a:path w="2116128" h="3480103">
                    <a:moveTo>
                      <a:pt x="0" y="0"/>
                    </a:moveTo>
                    <a:lnTo>
                      <a:pt x="436139" y="0"/>
                    </a:lnTo>
                    <a:lnTo>
                      <a:pt x="2116128" y="348010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3" name="Freeform: Shape 92">
                <a:extLst>
                  <a:ext uri="{FF2B5EF4-FFF2-40B4-BE49-F238E27FC236}">
                    <a16:creationId xmlns:a16="http://schemas.microsoft.com/office/drawing/2014/main" id="{71706227-9A95-4D4C-A490-880381B47D50}"/>
                  </a:ext>
                </a:extLst>
              </p:cNvPr>
              <p:cNvSpPr/>
              <p:nvPr userDrawn="1"/>
            </p:nvSpPr>
            <p:spPr>
              <a:xfrm>
                <a:off x="1269344" y="471"/>
                <a:ext cx="1364393" cy="3400642"/>
              </a:xfrm>
              <a:custGeom>
                <a:avLst/>
                <a:gdLst>
                  <a:gd name="connsiteX0" fmla="*/ 0 w 1364393"/>
                  <a:gd name="connsiteY0" fmla="*/ 0 h 3400642"/>
                  <a:gd name="connsiteX1" fmla="*/ 334906 w 1364393"/>
                  <a:gd name="connsiteY1" fmla="*/ 0 h 3400642"/>
                  <a:gd name="connsiteX2" fmla="*/ 1364393 w 1364393"/>
                  <a:gd name="connsiteY2" fmla="*/ 3400642 h 3400642"/>
                  <a:gd name="connsiteX3" fmla="*/ 0 w 1364393"/>
                  <a:gd name="connsiteY3" fmla="*/ 0 h 3400642"/>
                </a:gdLst>
                <a:ahLst/>
                <a:cxnLst>
                  <a:cxn ang="0">
                    <a:pos x="connsiteX0" y="connsiteY0"/>
                  </a:cxn>
                  <a:cxn ang="0">
                    <a:pos x="connsiteX1" y="connsiteY1"/>
                  </a:cxn>
                  <a:cxn ang="0">
                    <a:pos x="connsiteX2" y="connsiteY2"/>
                  </a:cxn>
                  <a:cxn ang="0">
                    <a:pos x="connsiteX3" y="connsiteY3"/>
                  </a:cxn>
                </a:cxnLst>
                <a:rect l="l" t="t" r="r" b="b"/>
                <a:pathLst>
                  <a:path w="1364393" h="3400642">
                    <a:moveTo>
                      <a:pt x="0" y="0"/>
                    </a:moveTo>
                    <a:lnTo>
                      <a:pt x="334906" y="0"/>
                    </a:lnTo>
                    <a:lnTo>
                      <a:pt x="1364393" y="3400642"/>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4" name="Freeform: Shape 93">
                <a:extLst>
                  <a:ext uri="{FF2B5EF4-FFF2-40B4-BE49-F238E27FC236}">
                    <a16:creationId xmlns:a16="http://schemas.microsoft.com/office/drawing/2014/main" id="{BA23E7A2-A9E8-445F-936A-0B3B39DCD032}"/>
                  </a:ext>
                </a:extLst>
              </p:cNvPr>
              <p:cNvSpPr/>
              <p:nvPr userDrawn="1"/>
            </p:nvSpPr>
            <p:spPr>
              <a:xfrm>
                <a:off x="1927518" y="471"/>
                <a:ext cx="724830" cy="3382767"/>
              </a:xfrm>
              <a:custGeom>
                <a:avLst/>
                <a:gdLst>
                  <a:gd name="connsiteX0" fmla="*/ 0 w 724830"/>
                  <a:gd name="connsiteY0" fmla="*/ 0 h 3382767"/>
                  <a:gd name="connsiteX1" fmla="*/ 315871 w 724830"/>
                  <a:gd name="connsiteY1" fmla="*/ 0 h 3382767"/>
                  <a:gd name="connsiteX2" fmla="*/ 724830 w 724830"/>
                  <a:gd name="connsiteY2" fmla="*/ 3382767 h 3382767"/>
                  <a:gd name="connsiteX3" fmla="*/ 0 w 724830"/>
                  <a:gd name="connsiteY3" fmla="*/ 0 h 3382767"/>
                </a:gdLst>
                <a:ahLst/>
                <a:cxnLst>
                  <a:cxn ang="0">
                    <a:pos x="connsiteX0" y="connsiteY0"/>
                  </a:cxn>
                  <a:cxn ang="0">
                    <a:pos x="connsiteX1" y="connsiteY1"/>
                  </a:cxn>
                  <a:cxn ang="0">
                    <a:pos x="connsiteX2" y="connsiteY2"/>
                  </a:cxn>
                  <a:cxn ang="0">
                    <a:pos x="connsiteX3" y="connsiteY3"/>
                  </a:cxn>
                </a:cxnLst>
                <a:rect l="l" t="t" r="r" b="b"/>
                <a:pathLst>
                  <a:path w="724830" h="3382767">
                    <a:moveTo>
                      <a:pt x="0" y="0"/>
                    </a:moveTo>
                    <a:lnTo>
                      <a:pt x="315871" y="0"/>
                    </a:lnTo>
                    <a:lnTo>
                      <a:pt x="724830" y="3382767"/>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dirty="0"/>
              </a:p>
            </p:txBody>
          </p:sp>
          <p:sp>
            <p:nvSpPr>
              <p:cNvPr id="96" name="Freeform: Shape 95">
                <a:extLst>
                  <a:ext uri="{FF2B5EF4-FFF2-40B4-BE49-F238E27FC236}">
                    <a16:creationId xmlns:a16="http://schemas.microsoft.com/office/drawing/2014/main" id="{955711F6-C359-425E-BDC6-C9D85F1F46DD}"/>
                  </a:ext>
                </a:extLst>
              </p:cNvPr>
              <p:cNvSpPr/>
              <p:nvPr userDrawn="1"/>
            </p:nvSpPr>
            <p:spPr>
              <a:xfrm>
                <a:off x="2540806" y="471"/>
                <a:ext cx="308565" cy="3417977"/>
              </a:xfrm>
              <a:custGeom>
                <a:avLst/>
                <a:gdLst>
                  <a:gd name="connsiteX0" fmla="*/ 0 w 308565"/>
                  <a:gd name="connsiteY0" fmla="*/ 0 h 3417977"/>
                  <a:gd name="connsiteX1" fmla="*/ 308565 w 308565"/>
                  <a:gd name="connsiteY1" fmla="*/ 0 h 3417977"/>
                  <a:gd name="connsiteX2" fmla="*/ 164438 w 308565"/>
                  <a:gd name="connsiteY2" fmla="*/ 3417977 h 3417977"/>
                  <a:gd name="connsiteX3" fmla="*/ 0 w 308565"/>
                  <a:gd name="connsiteY3" fmla="*/ 0 h 3417977"/>
                </a:gdLst>
                <a:ahLst/>
                <a:cxnLst>
                  <a:cxn ang="0">
                    <a:pos x="connsiteX0" y="connsiteY0"/>
                  </a:cxn>
                  <a:cxn ang="0">
                    <a:pos x="connsiteX1" y="connsiteY1"/>
                  </a:cxn>
                  <a:cxn ang="0">
                    <a:pos x="connsiteX2" y="connsiteY2"/>
                  </a:cxn>
                  <a:cxn ang="0">
                    <a:pos x="connsiteX3" y="connsiteY3"/>
                  </a:cxn>
                </a:cxnLst>
                <a:rect l="l" t="t" r="r" b="b"/>
                <a:pathLst>
                  <a:path w="308565" h="3417977">
                    <a:moveTo>
                      <a:pt x="0" y="0"/>
                    </a:moveTo>
                    <a:lnTo>
                      <a:pt x="308565" y="0"/>
                    </a:lnTo>
                    <a:lnTo>
                      <a:pt x="164438" y="341797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98" name="Freeform: Shape 97">
                <a:extLst>
                  <a:ext uri="{FF2B5EF4-FFF2-40B4-BE49-F238E27FC236}">
                    <a16:creationId xmlns:a16="http://schemas.microsoft.com/office/drawing/2014/main" id="{EB5D9566-10B2-4736-B6AB-366E84F879BA}"/>
                  </a:ext>
                </a:extLst>
              </p:cNvPr>
              <p:cNvSpPr/>
              <p:nvPr userDrawn="1"/>
            </p:nvSpPr>
            <p:spPr>
              <a:xfrm>
                <a:off x="2722656" y="471"/>
                <a:ext cx="770563" cy="3386701"/>
              </a:xfrm>
              <a:custGeom>
                <a:avLst/>
                <a:gdLst>
                  <a:gd name="connsiteX0" fmla="*/ 459160 w 770563"/>
                  <a:gd name="connsiteY0" fmla="*/ 0 h 3386701"/>
                  <a:gd name="connsiteX1" fmla="*/ 770563 w 770563"/>
                  <a:gd name="connsiteY1" fmla="*/ 0 h 3386701"/>
                  <a:gd name="connsiteX2" fmla="*/ 0 w 770563"/>
                  <a:gd name="connsiteY2" fmla="*/ 3386701 h 3386701"/>
                  <a:gd name="connsiteX3" fmla="*/ 459160 w 770563"/>
                  <a:gd name="connsiteY3" fmla="*/ 0 h 3386701"/>
                </a:gdLst>
                <a:ahLst/>
                <a:cxnLst>
                  <a:cxn ang="0">
                    <a:pos x="connsiteX0" y="connsiteY0"/>
                  </a:cxn>
                  <a:cxn ang="0">
                    <a:pos x="connsiteX1" y="connsiteY1"/>
                  </a:cxn>
                  <a:cxn ang="0">
                    <a:pos x="connsiteX2" y="connsiteY2"/>
                  </a:cxn>
                  <a:cxn ang="0">
                    <a:pos x="connsiteX3" y="connsiteY3"/>
                  </a:cxn>
                </a:cxnLst>
                <a:rect l="l" t="t" r="r" b="b"/>
                <a:pathLst>
                  <a:path w="770563" h="3386701">
                    <a:moveTo>
                      <a:pt x="459160" y="0"/>
                    </a:moveTo>
                    <a:lnTo>
                      <a:pt x="770563" y="0"/>
                    </a:lnTo>
                    <a:lnTo>
                      <a:pt x="0" y="3386701"/>
                    </a:lnTo>
                    <a:lnTo>
                      <a:pt x="45916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00" name="Freeform: Shape 99">
                <a:extLst>
                  <a:ext uri="{FF2B5EF4-FFF2-40B4-BE49-F238E27FC236}">
                    <a16:creationId xmlns:a16="http://schemas.microsoft.com/office/drawing/2014/main" id="{994276D8-7387-4A0A-ADFB-0F9B70DCDFF5}"/>
                  </a:ext>
                </a:extLst>
              </p:cNvPr>
              <p:cNvSpPr/>
              <p:nvPr userDrawn="1"/>
            </p:nvSpPr>
            <p:spPr>
              <a:xfrm>
                <a:off x="2815817" y="471"/>
                <a:ext cx="1322110" cy="3233267"/>
              </a:xfrm>
              <a:custGeom>
                <a:avLst/>
                <a:gdLst>
                  <a:gd name="connsiteX0" fmla="*/ 996399 w 1322110"/>
                  <a:gd name="connsiteY0" fmla="*/ 0 h 3233267"/>
                  <a:gd name="connsiteX1" fmla="*/ 1322110 w 1322110"/>
                  <a:gd name="connsiteY1" fmla="*/ 0 h 3233267"/>
                  <a:gd name="connsiteX2" fmla="*/ 0 w 1322110"/>
                  <a:gd name="connsiteY2" fmla="*/ 3233267 h 3233267"/>
                  <a:gd name="connsiteX3" fmla="*/ 996399 w 1322110"/>
                  <a:gd name="connsiteY3" fmla="*/ 0 h 3233267"/>
                </a:gdLst>
                <a:ahLst/>
                <a:cxnLst>
                  <a:cxn ang="0">
                    <a:pos x="connsiteX0" y="connsiteY0"/>
                  </a:cxn>
                  <a:cxn ang="0">
                    <a:pos x="connsiteX1" y="connsiteY1"/>
                  </a:cxn>
                  <a:cxn ang="0">
                    <a:pos x="connsiteX2" y="connsiteY2"/>
                  </a:cxn>
                  <a:cxn ang="0">
                    <a:pos x="connsiteX3" y="connsiteY3"/>
                  </a:cxn>
                </a:cxnLst>
                <a:rect l="l" t="t" r="r" b="b"/>
                <a:pathLst>
                  <a:path w="1322110" h="3233267">
                    <a:moveTo>
                      <a:pt x="996399" y="0"/>
                    </a:moveTo>
                    <a:lnTo>
                      <a:pt x="1322110" y="0"/>
                    </a:lnTo>
                    <a:lnTo>
                      <a:pt x="0" y="3233267"/>
                    </a:lnTo>
                    <a:lnTo>
                      <a:pt x="996399"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dirty="0"/>
              </a:p>
            </p:txBody>
          </p:sp>
          <p:sp>
            <p:nvSpPr>
              <p:cNvPr id="102" name="Freeform: Shape 101">
                <a:extLst>
                  <a:ext uri="{FF2B5EF4-FFF2-40B4-BE49-F238E27FC236}">
                    <a16:creationId xmlns:a16="http://schemas.microsoft.com/office/drawing/2014/main" id="{080B46BF-7EA1-4397-B0A9-DDBE0EF09141}"/>
                  </a:ext>
                </a:extLst>
              </p:cNvPr>
              <p:cNvSpPr/>
              <p:nvPr userDrawn="1"/>
            </p:nvSpPr>
            <p:spPr>
              <a:xfrm>
                <a:off x="2877976" y="471"/>
                <a:ext cx="2082093" cy="3190387"/>
              </a:xfrm>
              <a:custGeom>
                <a:avLst/>
                <a:gdLst>
                  <a:gd name="connsiteX0" fmla="*/ 1623615 w 2082093"/>
                  <a:gd name="connsiteY0" fmla="*/ 0 h 3190387"/>
                  <a:gd name="connsiteX1" fmla="*/ 2082093 w 2082093"/>
                  <a:gd name="connsiteY1" fmla="*/ 0 h 3190387"/>
                  <a:gd name="connsiteX2" fmla="*/ 0 w 2082093"/>
                  <a:gd name="connsiteY2" fmla="*/ 3190387 h 3190387"/>
                  <a:gd name="connsiteX3" fmla="*/ 1623615 w 2082093"/>
                  <a:gd name="connsiteY3" fmla="*/ 0 h 3190387"/>
                </a:gdLst>
                <a:ahLst/>
                <a:cxnLst>
                  <a:cxn ang="0">
                    <a:pos x="connsiteX0" y="connsiteY0"/>
                  </a:cxn>
                  <a:cxn ang="0">
                    <a:pos x="connsiteX1" y="connsiteY1"/>
                  </a:cxn>
                  <a:cxn ang="0">
                    <a:pos x="connsiteX2" y="connsiteY2"/>
                  </a:cxn>
                  <a:cxn ang="0">
                    <a:pos x="connsiteX3" y="connsiteY3"/>
                  </a:cxn>
                </a:cxnLst>
                <a:rect l="l" t="t" r="r" b="b"/>
                <a:pathLst>
                  <a:path w="2082093" h="3190387">
                    <a:moveTo>
                      <a:pt x="1623615" y="0"/>
                    </a:moveTo>
                    <a:lnTo>
                      <a:pt x="2082093" y="0"/>
                    </a:lnTo>
                    <a:lnTo>
                      <a:pt x="0" y="3190387"/>
                    </a:lnTo>
                    <a:lnTo>
                      <a:pt x="162361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04" name="Freeform: Shape 103">
                <a:extLst>
                  <a:ext uri="{FF2B5EF4-FFF2-40B4-BE49-F238E27FC236}">
                    <a16:creationId xmlns:a16="http://schemas.microsoft.com/office/drawing/2014/main" id="{A51C4CA7-33F2-42D4-ACBC-3683E2156DFC}"/>
                  </a:ext>
                </a:extLst>
              </p:cNvPr>
              <p:cNvSpPr/>
              <p:nvPr userDrawn="1"/>
            </p:nvSpPr>
            <p:spPr>
              <a:xfrm>
                <a:off x="2802466" y="397405"/>
                <a:ext cx="2235103" cy="3024563"/>
              </a:xfrm>
              <a:custGeom>
                <a:avLst/>
                <a:gdLst>
                  <a:gd name="connsiteX0" fmla="*/ 2235103 w 2235103"/>
                  <a:gd name="connsiteY0" fmla="*/ 0 h 3024563"/>
                  <a:gd name="connsiteX1" fmla="*/ 2235103 w 2235103"/>
                  <a:gd name="connsiteY1" fmla="*/ 412523 h 3024563"/>
                  <a:gd name="connsiteX2" fmla="*/ 0 w 2235103"/>
                  <a:gd name="connsiteY2" fmla="*/ 3024563 h 3024563"/>
                  <a:gd name="connsiteX3" fmla="*/ 2235103 w 2235103"/>
                  <a:gd name="connsiteY3" fmla="*/ 0 h 3024563"/>
                </a:gdLst>
                <a:ahLst/>
                <a:cxnLst>
                  <a:cxn ang="0">
                    <a:pos x="connsiteX0" y="connsiteY0"/>
                  </a:cxn>
                  <a:cxn ang="0">
                    <a:pos x="connsiteX1" y="connsiteY1"/>
                  </a:cxn>
                  <a:cxn ang="0">
                    <a:pos x="connsiteX2" y="connsiteY2"/>
                  </a:cxn>
                  <a:cxn ang="0">
                    <a:pos x="connsiteX3" y="connsiteY3"/>
                  </a:cxn>
                </a:cxnLst>
                <a:rect l="l" t="t" r="r" b="b"/>
                <a:pathLst>
                  <a:path w="2235103" h="3024563">
                    <a:moveTo>
                      <a:pt x="2235103" y="0"/>
                    </a:moveTo>
                    <a:lnTo>
                      <a:pt x="2235103" y="412523"/>
                    </a:lnTo>
                    <a:lnTo>
                      <a:pt x="0" y="3024563"/>
                    </a:lnTo>
                    <a:lnTo>
                      <a:pt x="2235103"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06" name="Freeform: Shape 105">
                <a:extLst>
                  <a:ext uri="{FF2B5EF4-FFF2-40B4-BE49-F238E27FC236}">
                    <a16:creationId xmlns:a16="http://schemas.microsoft.com/office/drawing/2014/main" id="{44D2C48D-0319-4339-A1D6-7FA30448D9F9}"/>
                  </a:ext>
                </a:extLst>
              </p:cNvPr>
              <p:cNvSpPr/>
              <p:nvPr userDrawn="1"/>
            </p:nvSpPr>
            <p:spPr>
              <a:xfrm>
                <a:off x="2853288" y="1271571"/>
                <a:ext cx="2190256" cy="2153252"/>
              </a:xfrm>
              <a:custGeom>
                <a:avLst/>
                <a:gdLst>
                  <a:gd name="connsiteX0" fmla="*/ 2184280 w 2184280"/>
                  <a:gd name="connsiteY0" fmla="*/ 0 h 2153252"/>
                  <a:gd name="connsiteX1" fmla="*/ 2184280 w 2184280"/>
                  <a:gd name="connsiteY1" fmla="*/ 240610 h 2153252"/>
                  <a:gd name="connsiteX2" fmla="*/ 2040047 w 2184280"/>
                  <a:gd name="connsiteY2" fmla="*/ 365977 h 2153252"/>
                  <a:gd name="connsiteX3" fmla="*/ 0 w 2184280"/>
                  <a:gd name="connsiteY3" fmla="*/ 2153252 h 2153252"/>
                  <a:gd name="connsiteX4" fmla="*/ 2184280 w 2184280"/>
                  <a:gd name="connsiteY4" fmla="*/ 0 h 2153252"/>
                  <a:gd name="connsiteX0" fmla="*/ 2184280 w 2184280"/>
                  <a:gd name="connsiteY0" fmla="*/ 0 h 2153252"/>
                  <a:gd name="connsiteX1" fmla="*/ 2184280 w 2184280"/>
                  <a:gd name="connsiteY1" fmla="*/ 240610 h 2153252"/>
                  <a:gd name="connsiteX2" fmla="*/ 0 w 2184280"/>
                  <a:gd name="connsiteY2" fmla="*/ 2153252 h 2153252"/>
                  <a:gd name="connsiteX3" fmla="*/ 2184280 w 2184280"/>
                  <a:gd name="connsiteY3" fmla="*/ 0 h 2153252"/>
                  <a:gd name="connsiteX0" fmla="*/ 2184280 w 2190256"/>
                  <a:gd name="connsiteY0" fmla="*/ 0 h 2153252"/>
                  <a:gd name="connsiteX1" fmla="*/ 2190256 w 2190256"/>
                  <a:gd name="connsiteY1" fmla="*/ 312328 h 2153252"/>
                  <a:gd name="connsiteX2" fmla="*/ 0 w 2190256"/>
                  <a:gd name="connsiteY2" fmla="*/ 2153252 h 2153252"/>
                  <a:gd name="connsiteX3" fmla="*/ 2184280 w 2190256"/>
                  <a:gd name="connsiteY3" fmla="*/ 0 h 2153252"/>
                </a:gdLst>
                <a:ahLst/>
                <a:cxnLst>
                  <a:cxn ang="0">
                    <a:pos x="connsiteX0" y="connsiteY0"/>
                  </a:cxn>
                  <a:cxn ang="0">
                    <a:pos x="connsiteX1" y="connsiteY1"/>
                  </a:cxn>
                  <a:cxn ang="0">
                    <a:pos x="connsiteX2" y="connsiteY2"/>
                  </a:cxn>
                  <a:cxn ang="0">
                    <a:pos x="connsiteX3" y="connsiteY3"/>
                  </a:cxn>
                </a:cxnLst>
                <a:rect l="l" t="t" r="r" b="b"/>
                <a:pathLst>
                  <a:path w="2190256" h="2153252">
                    <a:moveTo>
                      <a:pt x="2184280" y="0"/>
                    </a:moveTo>
                    <a:lnTo>
                      <a:pt x="2190256" y="312328"/>
                    </a:lnTo>
                    <a:lnTo>
                      <a:pt x="0" y="2153252"/>
                    </a:lnTo>
                    <a:lnTo>
                      <a:pt x="218428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08" name="Freeform: Shape 107">
                <a:extLst>
                  <a:ext uri="{FF2B5EF4-FFF2-40B4-BE49-F238E27FC236}">
                    <a16:creationId xmlns:a16="http://schemas.microsoft.com/office/drawing/2014/main" id="{9BC061EF-BEDD-47E6-8191-E703E76AA3EE}"/>
                  </a:ext>
                </a:extLst>
              </p:cNvPr>
              <p:cNvSpPr/>
              <p:nvPr userDrawn="1"/>
            </p:nvSpPr>
            <p:spPr>
              <a:xfrm>
                <a:off x="2807680" y="1898029"/>
                <a:ext cx="2229888" cy="1616725"/>
              </a:xfrm>
              <a:custGeom>
                <a:avLst/>
                <a:gdLst>
                  <a:gd name="connsiteX0" fmla="*/ 2229888 w 2229888"/>
                  <a:gd name="connsiteY0" fmla="*/ 0 h 1616725"/>
                  <a:gd name="connsiteX1" fmla="*/ 2229888 w 2229888"/>
                  <a:gd name="connsiteY1" fmla="*/ 216549 h 1616725"/>
                  <a:gd name="connsiteX2" fmla="*/ 1769502 w 2229888"/>
                  <a:gd name="connsiteY2" fmla="*/ 504887 h 1616725"/>
                  <a:gd name="connsiteX3" fmla="*/ 0 w 2229888"/>
                  <a:gd name="connsiteY3" fmla="*/ 1616725 h 1616725"/>
                  <a:gd name="connsiteX4" fmla="*/ 2229888 w 2229888"/>
                  <a:gd name="connsiteY4" fmla="*/ 0 h 161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888" h="1616725">
                    <a:moveTo>
                      <a:pt x="2229888" y="0"/>
                    </a:moveTo>
                    <a:lnTo>
                      <a:pt x="2229888" y="216549"/>
                    </a:lnTo>
                    <a:lnTo>
                      <a:pt x="1769502" y="504887"/>
                    </a:lnTo>
                    <a:cubicBezTo>
                      <a:pt x="1179668" y="875500"/>
                      <a:pt x="611265" y="1235397"/>
                      <a:pt x="0" y="1616725"/>
                    </a:cubicBezTo>
                    <a:lnTo>
                      <a:pt x="222988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09" name="Freeform: Shape 108">
                <a:extLst>
                  <a:ext uri="{FF2B5EF4-FFF2-40B4-BE49-F238E27FC236}">
                    <a16:creationId xmlns:a16="http://schemas.microsoft.com/office/drawing/2014/main" id="{0F82C4FD-FF5C-4886-B79B-8684C9C38E19}"/>
                  </a:ext>
                </a:extLst>
              </p:cNvPr>
              <p:cNvSpPr/>
              <p:nvPr userDrawn="1"/>
            </p:nvSpPr>
            <p:spPr>
              <a:xfrm>
                <a:off x="2869042" y="2373760"/>
                <a:ext cx="2168527" cy="1123947"/>
              </a:xfrm>
              <a:custGeom>
                <a:avLst/>
                <a:gdLst>
                  <a:gd name="connsiteX0" fmla="*/ 2168527 w 2168527"/>
                  <a:gd name="connsiteY0" fmla="*/ 0 h 1123947"/>
                  <a:gd name="connsiteX1" fmla="*/ 2168527 w 2168527"/>
                  <a:gd name="connsiteY1" fmla="*/ 215418 h 1123947"/>
                  <a:gd name="connsiteX2" fmla="*/ 0 w 2168527"/>
                  <a:gd name="connsiteY2" fmla="*/ 1123947 h 1123947"/>
                  <a:gd name="connsiteX3" fmla="*/ 2168527 w 2168527"/>
                  <a:gd name="connsiteY3" fmla="*/ 0 h 1123947"/>
                </a:gdLst>
                <a:ahLst/>
                <a:cxnLst>
                  <a:cxn ang="0">
                    <a:pos x="connsiteX0" y="connsiteY0"/>
                  </a:cxn>
                  <a:cxn ang="0">
                    <a:pos x="connsiteX1" y="connsiteY1"/>
                  </a:cxn>
                  <a:cxn ang="0">
                    <a:pos x="connsiteX2" y="connsiteY2"/>
                  </a:cxn>
                  <a:cxn ang="0">
                    <a:pos x="connsiteX3" y="connsiteY3"/>
                  </a:cxn>
                </a:cxnLst>
                <a:rect l="l" t="t" r="r" b="b"/>
                <a:pathLst>
                  <a:path w="2168527" h="1123947">
                    <a:moveTo>
                      <a:pt x="2168527" y="0"/>
                    </a:moveTo>
                    <a:lnTo>
                      <a:pt x="2168527" y="215418"/>
                    </a:lnTo>
                    <a:lnTo>
                      <a:pt x="0" y="1123947"/>
                    </a:lnTo>
                    <a:lnTo>
                      <a:pt x="216852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110" name="Freeform: Shape 109">
                <a:extLst>
                  <a:ext uri="{FF2B5EF4-FFF2-40B4-BE49-F238E27FC236}">
                    <a16:creationId xmlns:a16="http://schemas.microsoft.com/office/drawing/2014/main" id="{CCE2D4FB-2575-4781-B707-3B21BE0F32CB}"/>
                  </a:ext>
                </a:extLst>
              </p:cNvPr>
              <p:cNvSpPr/>
              <p:nvPr userDrawn="1"/>
            </p:nvSpPr>
            <p:spPr>
              <a:xfrm>
                <a:off x="3096450" y="2785798"/>
                <a:ext cx="1934926" cy="678539"/>
              </a:xfrm>
              <a:custGeom>
                <a:avLst/>
                <a:gdLst>
                  <a:gd name="connsiteX0" fmla="*/ 1933436 w 1935602"/>
                  <a:gd name="connsiteY0" fmla="*/ 0 h 726195"/>
                  <a:gd name="connsiteX1" fmla="*/ 1935602 w 1935602"/>
                  <a:gd name="connsiteY1" fmla="*/ 208324 h 726195"/>
                  <a:gd name="connsiteX2" fmla="*/ 0 w 1935602"/>
                  <a:gd name="connsiteY2" fmla="*/ 726195 h 726195"/>
                  <a:gd name="connsiteX3" fmla="*/ 1933436 w 1935602"/>
                  <a:gd name="connsiteY3" fmla="*/ 0 h 726195"/>
                  <a:gd name="connsiteX0" fmla="*/ 1933436 w 1933436"/>
                  <a:gd name="connsiteY0" fmla="*/ 0 h 726195"/>
                  <a:gd name="connsiteX1" fmla="*/ 1930286 w 1933436"/>
                  <a:gd name="connsiteY1" fmla="*/ 155161 h 726195"/>
                  <a:gd name="connsiteX2" fmla="*/ 0 w 1933436"/>
                  <a:gd name="connsiteY2" fmla="*/ 726195 h 726195"/>
                  <a:gd name="connsiteX3" fmla="*/ 1933436 w 1933436"/>
                  <a:gd name="connsiteY3" fmla="*/ 0 h 726195"/>
                  <a:gd name="connsiteX0" fmla="*/ 1933436 w 1933436"/>
                  <a:gd name="connsiteY0" fmla="*/ 0 h 726195"/>
                  <a:gd name="connsiteX1" fmla="*/ 1931775 w 1933436"/>
                  <a:gd name="connsiteY1" fmla="*/ 184946 h 726195"/>
                  <a:gd name="connsiteX2" fmla="*/ 0 w 1933436"/>
                  <a:gd name="connsiteY2" fmla="*/ 726195 h 726195"/>
                  <a:gd name="connsiteX3" fmla="*/ 1933436 w 1933436"/>
                  <a:gd name="connsiteY3" fmla="*/ 0 h 726195"/>
                  <a:gd name="connsiteX0" fmla="*/ 1934926 w 1934926"/>
                  <a:gd name="connsiteY0" fmla="*/ 0 h 678539"/>
                  <a:gd name="connsiteX1" fmla="*/ 1931775 w 1934926"/>
                  <a:gd name="connsiteY1" fmla="*/ 137290 h 678539"/>
                  <a:gd name="connsiteX2" fmla="*/ 0 w 1934926"/>
                  <a:gd name="connsiteY2" fmla="*/ 678539 h 678539"/>
                  <a:gd name="connsiteX3" fmla="*/ 1934926 w 1934926"/>
                  <a:gd name="connsiteY3" fmla="*/ 0 h 678539"/>
                </a:gdLst>
                <a:ahLst/>
                <a:cxnLst>
                  <a:cxn ang="0">
                    <a:pos x="connsiteX0" y="connsiteY0"/>
                  </a:cxn>
                  <a:cxn ang="0">
                    <a:pos x="connsiteX1" y="connsiteY1"/>
                  </a:cxn>
                  <a:cxn ang="0">
                    <a:pos x="connsiteX2" y="connsiteY2"/>
                  </a:cxn>
                  <a:cxn ang="0">
                    <a:pos x="connsiteX3" y="connsiteY3"/>
                  </a:cxn>
                </a:cxnLst>
                <a:rect l="l" t="t" r="r" b="b"/>
                <a:pathLst>
                  <a:path w="1934926" h="678539">
                    <a:moveTo>
                      <a:pt x="1934926" y="0"/>
                    </a:moveTo>
                    <a:cubicBezTo>
                      <a:pt x="1934372" y="61649"/>
                      <a:pt x="1932329" y="75641"/>
                      <a:pt x="1931775" y="137290"/>
                    </a:cubicBezTo>
                    <a:lnTo>
                      <a:pt x="0" y="678539"/>
                    </a:lnTo>
                    <a:lnTo>
                      <a:pt x="1934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dirty="0"/>
              </a:p>
            </p:txBody>
          </p:sp>
          <p:sp>
            <p:nvSpPr>
              <p:cNvPr id="111" name="Freeform: Shape 110">
                <a:extLst>
                  <a:ext uri="{FF2B5EF4-FFF2-40B4-BE49-F238E27FC236}">
                    <a16:creationId xmlns:a16="http://schemas.microsoft.com/office/drawing/2014/main" id="{8A4D4893-3609-4616-BB32-2458B27DF176}"/>
                  </a:ext>
                </a:extLst>
              </p:cNvPr>
              <p:cNvSpPr/>
              <p:nvPr userDrawn="1"/>
            </p:nvSpPr>
            <p:spPr>
              <a:xfrm>
                <a:off x="2980325" y="3471357"/>
                <a:ext cx="2051763" cy="155024"/>
              </a:xfrm>
              <a:custGeom>
                <a:avLst/>
                <a:gdLst>
                  <a:gd name="connsiteX0" fmla="*/ 2049597 w 2051763"/>
                  <a:gd name="connsiteY0" fmla="*/ 0 h 155024"/>
                  <a:gd name="connsiteX1" fmla="*/ 2051763 w 2051763"/>
                  <a:gd name="connsiteY1" fmla="*/ 155024 h 155024"/>
                  <a:gd name="connsiteX2" fmla="*/ 0 w 2051763"/>
                  <a:gd name="connsiteY2" fmla="*/ 66814 h 155024"/>
                  <a:gd name="connsiteX3" fmla="*/ 2049597 w 2051763"/>
                  <a:gd name="connsiteY3" fmla="*/ 0 h 155024"/>
                </a:gdLst>
                <a:ahLst/>
                <a:cxnLst>
                  <a:cxn ang="0">
                    <a:pos x="connsiteX0" y="connsiteY0"/>
                  </a:cxn>
                  <a:cxn ang="0">
                    <a:pos x="connsiteX1" y="connsiteY1"/>
                  </a:cxn>
                  <a:cxn ang="0">
                    <a:pos x="connsiteX2" y="connsiteY2"/>
                  </a:cxn>
                  <a:cxn ang="0">
                    <a:pos x="connsiteX3" y="connsiteY3"/>
                  </a:cxn>
                </a:cxnLst>
                <a:rect l="l" t="t" r="r" b="b"/>
                <a:pathLst>
                  <a:path w="2051763" h="155024">
                    <a:moveTo>
                      <a:pt x="2049597" y="0"/>
                    </a:moveTo>
                    <a:lnTo>
                      <a:pt x="2051763" y="155024"/>
                    </a:lnTo>
                    <a:lnTo>
                      <a:pt x="0" y="66814"/>
                    </a:lnTo>
                    <a:lnTo>
                      <a:pt x="204959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grpSp>
        <p:sp>
          <p:nvSpPr>
            <p:cNvPr id="70" name="Freeform: Shape 69">
              <a:extLst>
                <a:ext uri="{FF2B5EF4-FFF2-40B4-BE49-F238E27FC236}">
                  <a16:creationId xmlns:a16="http://schemas.microsoft.com/office/drawing/2014/main" id="{D982ED0A-9D4A-4CEF-A0CD-032842957871}"/>
                </a:ext>
              </a:extLst>
            </p:cNvPr>
            <p:cNvSpPr/>
            <p:nvPr userDrawn="1"/>
          </p:nvSpPr>
          <p:spPr>
            <a:xfrm rot="10800000">
              <a:off x="2743150" y="3722869"/>
              <a:ext cx="2086874" cy="4049531"/>
            </a:xfrm>
            <a:custGeom>
              <a:avLst/>
              <a:gdLst>
                <a:gd name="connsiteX0" fmla="*/ 2086874 w 2086874"/>
                <a:gd name="connsiteY0" fmla="*/ 4049531 h 4049531"/>
                <a:gd name="connsiteX1" fmla="*/ 0 w 2086874"/>
                <a:gd name="connsiteY1" fmla="*/ 0 h 4049531"/>
                <a:gd name="connsiteX2" fmla="*/ 430110 w 2086874"/>
                <a:gd name="connsiteY2" fmla="*/ 0 h 4049531"/>
                <a:gd name="connsiteX3" fmla="*/ 2086874 w 2086874"/>
                <a:gd name="connsiteY3" fmla="*/ 4049531 h 4049531"/>
              </a:gdLst>
              <a:ahLst/>
              <a:cxnLst>
                <a:cxn ang="0">
                  <a:pos x="connsiteX0" y="connsiteY0"/>
                </a:cxn>
                <a:cxn ang="0">
                  <a:pos x="connsiteX1" y="connsiteY1"/>
                </a:cxn>
                <a:cxn ang="0">
                  <a:pos x="connsiteX2" y="connsiteY2"/>
                </a:cxn>
                <a:cxn ang="0">
                  <a:pos x="connsiteX3" y="connsiteY3"/>
                </a:cxn>
              </a:cxnLst>
              <a:rect l="l" t="t" r="r" b="b"/>
              <a:pathLst>
                <a:path w="2086874" h="4049531">
                  <a:moveTo>
                    <a:pt x="2086874" y="4049531"/>
                  </a:moveTo>
                  <a:lnTo>
                    <a:pt x="0" y="0"/>
                  </a:lnTo>
                  <a:lnTo>
                    <a:pt x="430110" y="0"/>
                  </a:lnTo>
                  <a:lnTo>
                    <a:pt x="2086874" y="40495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1" name="Freeform: Shape 70">
              <a:extLst>
                <a:ext uri="{FF2B5EF4-FFF2-40B4-BE49-F238E27FC236}">
                  <a16:creationId xmlns:a16="http://schemas.microsoft.com/office/drawing/2014/main" id="{7A479C1F-4036-4401-B35F-9D459ADD43FB}"/>
                </a:ext>
              </a:extLst>
            </p:cNvPr>
            <p:cNvSpPr/>
            <p:nvPr userDrawn="1"/>
          </p:nvSpPr>
          <p:spPr>
            <a:xfrm rot="10800000">
              <a:off x="0" y="3792022"/>
              <a:ext cx="2578502" cy="3980378"/>
            </a:xfrm>
            <a:custGeom>
              <a:avLst/>
              <a:gdLst>
                <a:gd name="connsiteX0" fmla="*/ 0 w 2578502"/>
                <a:gd name="connsiteY0" fmla="*/ 3980378 h 3980378"/>
                <a:gd name="connsiteX1" fmla="*/ 2504296 w 2578502"/>
                <a:gd name="connsiteY1" fmla="*/ 0 h 3980378"/>
                <a:gd name="connsiteX2" fmla="*/ 2578502 w 2578502"/>
                <a:gd name="connsiteY2" fmla="*/ 0 h 3980378"/>
                <a:gd name="connsiteX3" fmla="*/ 2578502 w 2578502"/>
                <a:gd name="connsiteY3" fmla="*/ 444126 h 3980378"/>
                <a:gd name="connsiteX4" fmla="*/ 0 w 2578502"/>
                <a:gd name="connsiteY4" fmla="*/ 3980378 h 398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502" h="3980378">
                  <a:moveTo>
                    <a:pt x="0" y="3980378"/>
                  </a:moveTo>
                  <a:lnTo>
                    <a:pt x="2504296" y="0"/>
                  </a:lnTo>
                  <a:lnTo>
                    <a:pt x="2578502" y="0"/>
                  </a:lnTo>
                  <a:lnTo>
                    <a:pt x="2578502" y="444126"/>
                  </a:lnTo>
                  <a:lnTo>
                    <a:pt x="0" y="398037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2" name="Freeform: Shape 71">
              <a:extLst>
                <a:ext uri="{FF2B5EF4-FFF2-40B4-BE49-F238E27FC236}">
                  <a16:creationId xmlns:a16="http://schemas.microsoft.com/office/drawing/2014/main" id="{5620AD73-7F51-42EB-B977-7EAE06EF4301}"/>
                </a:ext>
              </a:extLst>
            </p:cNvPr>
            <p:cNvSpPr/>
            <p:nvPr userDrawn="1"/>
          </p:nvSpPr>
          <p:spPr>
            <a:xfrm rot="10800000">
              <a:off x="2533625" y="3796174"/>
              <a:ext cx="304222" cy="3976226"/>
            </a:xfrm>
            <a:custGeom>
              <a:avLst/>
              <a:gdLst>
                <a:gd name="connsiteX0" fmla="*/ 162124 w 304222"/>
                <a:gd name="connsiteY0" fmla="*/ 3976226 h 3976226"/>
                <a:gd name="connsiteX1" fmla="*/ 0 w 304222"/>
                <a:gd name="connsiteY1" fmla="*/ 0 h 3976226"/>
                <a:gd name="connsiteX2" fmla="*/ 304222 w 304222"/>
                <a:gd name="connsiteY2" fmla="*/ 0 h 3976226"/>
                <a:gd name="connsiteX3" fmla="*/ 162124 w 304222"/>
                <a:gd name="connsiteY3" fmla="*/ 3976226 h 3976226"/>
              </a:gdLst>
              <a:ahLst/>
              <a:cxnLst>
                <a:cxn ang="0">
                  <a:pos x="connsiteX0" y="connsiteY0"/>
                </a:cxn>
                <a:cxn ang="0">
                  <a:pos x="connsiteX1" y="connsiteY1"/>
                </a:cxn>
                <a:cxn ang="0">
                  <a:pos x="connsiteX2" y="connsiteY2"/>
                </a:cxn>
                <a:cxn ang="0">
                  <a:pos x="connsiteX3" y="connsiteY3"/>
                </a:cxn>
              </a:cxnLst>
              <a:rect l="l" t="t" r="r" b="b"/>
              <a:pathLst>
                <a:path w="304222" h="3976226">
                  <a:moveTo>
                    <a:pt x="162124" y="3976226"/>
                  </a:moveTo>
                  <a:lnTo>
                    <a:pt x="0" y="0"/>
                  </a:lnTo>
                  <a:lnTo>
                    <a:pt x="304222" y="0"/>
                  </a:lnTo>
                  <a:lnTo>
                    <a:pt x="162124" y="39762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3" name="Freeform: Shape 72">
              <a:extLst>
                <a:ext uri="{FF2B5EF4-FFF2-40B4-BE49-F238E27FC236}">
                  <a16:creationId xmlns:a16="http://schemas.microsoft.com/office/drawing/2014/main" id="{3FD25BBF-204C-417F-82CE-B25526AB3C82}"/>
                </a:ext>
              </a:extLst>
            </p:cNvPr>
            <p:cNvSpPr/>
            <p:nvPr userDrawn="1"/>
          </p:nvSpPr>
          <p:spPr>
            <a:xfrm rot="10800000">
              <a:off x="2747230" y="3816628"/>
              <a:ext cx="1345090" cy="3955772"/>
            </a:xfrm>
            <a:custGeom>
              <a:avLst/>
              <a:gdLst>
                <a:gd name="connsiteX0" fmla="*/ 1345090 w 1345090"/>
                <a:gd name="connsiteY0" fmla="*/ 3955772 h 3955772"/>
                <a:gd name="connsiteX1" fmla="*/ 0 w 1345090"/>
                <a:gd name="connsiteY1" fmla="*/ 0 h 3955772"/>
                <a:gd name="connsiteX2" fmla="*/ 330168 w 1345090"/>
                <a:gd name="connsiteY2" fmla="*/ 0 h 3955772"/>
                <a:gd name="connsiteX3" fmla="*/ 1345090 w 1345090"/>
                <a:gd name="connsiteY3" fmla="*/ 3955772 h 3955772"/>
              </a:gdLst>
              <a:ahLst/>
              <a:cxnLst>
                <a:cxn ang="0">
                  <a:pos x="connsiteX0" y="connsiteY0"/>
                </a:cxn>
                <a:cxn ang="0">
                  <a:pos x="connsiteX1" y="connsiteY1"/>
                </a:cxn>
                <a:cxn ang="0">
                  <a:pos x="connsiteX2" y="connsiteY2"/>
                </a:cxn>
                <a:cxn ang="0">
                  <a:pos x="connsiteX3" y="connsiteY3"/>
                </a:cxn>
              </a:cxnLst>
              <a:rect l="l" t="t" r="r" b="b"/>
              <a:pathLst>
                <a:path w="1345090" h="3955772">
                  <a:moveTo>
                    <a:pt x="1345090" y="3955772"/>
                  </a:moveTo>
                  <a:lnTo>
                    <a:pt x="0" y="0"/>
                  </a:lnTo>
                  <a:lnTo>
                    <a:pt x="330168" y="0"/>
                  </a:lnTo>
                  <a:lnTo>
                    <a:pt x="1345090" y="395577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4" name="Freeform: Shape 73">
              <a:extLst>
                <a:ext uri="{FF2B5EF4-FFF2-40B4-BE49-F238E27FC236}">
                  <a16:creationId xmlns:a16="http://schemas.microsoft.com/office/drawing/2014/main" id="{0754C025-041A-4098-962D-D29CC8CCC357}"/>
                </a:ext>
              </a:extLst>
            </p:cNvPr>
            <p:cNvSpPr/>
            <p:nvPr userDrawn="1"/>
          </p:nvSpPr>
          <p:spPr>
            <a:xfrm rot="10800000">
              <a:off x="1898695" y="3833077"/>
              <a:ext cx="759617" cy="3939323"/>
            </a:xfrm>
            <a:custGeom>
              <a:avLst/>
              <a:gdLst>
                <a:gd name="connsiteX0" fmla="*/ 0 w 759617"/>
                <a:gd name="connsiteY0" fmla="*/ 3939323 h 3939323"/>
                <a:gd name="connsiteX1" fmla="*/ 452637 w 759617"/>
                <a:gd name="connsiteY1" fmla="*/ 0 h 3939323"/>
                <a:gd name="connsiteX2" fmla="*/ 759617 w 759617"/>
                <a:gd name="connsiteY2" fmla="*/ 0 h 3939323"/>
                <a:gd name="connsiteX3" fmla="*/ 0 w 759617"/>
                <a:gd name="connsiteY3" fmla="*/ 3939323 h 3939323"/>
              </a:gdLst>
              <a:ahLst/>
              <a:cxnLst>
                <a:cxn ang="0">
                  <a:pos x="connsiteX0" y="connsiteY0"/>
                </a:cxn>
                <a:cxn ang="0">
                  <a:pos x="connsiteX1" y="connsiteY1"/>
                </a:cxn>
                <a:cxn ang="0">
                  <a:pos x="connsiteX2" y="connsiteY2"/>
                </a:cxn>
                <a:cxn ang="0">
                  <a:pos x="connsiteX3" y="connsiteY3"/>
                </a:cxn>
              </a:cxnLst>
              <a:rect l="l" t="t" r="r" b="b"/>
              <a:pathLst>
                <a:path w="759617" h="3939323">
                  <a:moveTo>
                    <a:pt x="0" y="3939323"/>
                  </a:moveTo>
                  <a:lnTo>
                    <a:pt x="452637" y="0"/>
                  </a:lnTo>
                  <a:lnTo>
                    <a:pt x="759617" y="0"/>
                  </a:lnTo>
                  <a:lnTo>
                    <a:pt x="0" y="39393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5" name="Freeform: Shape 74">
              <a:extLst>
                <a:ext uri="{FF2B5EF4-FFF2-40B4-BE49-F238E27FC236}">
                  <a16:creationId xmlns:a16="http://schemas.microsoft.com/office/drawing/2014/main" id="{A5155005-66DB-48A1-921E-52EA08718733}"/>
                </a:ext>
              </a:extLst>
            </p:cNvPr>
            <p:cNvSpPr/>
            <p:nvPr userDrawn="1"/>
          </p:nvSpPr>
          <p:spPr>
            <a:xfrm rot="10800000">
              <a:off x="2728620" y="3837719"/>
              <a:ext cx="714521" cy="3934681"/>
            </a:xfrm>
            <a:custGeom>
              <a:avLst/>
              <a:gdLst>
                <a:gd name="connsiteX0" fmla="*/ 714521 w 714521"/>
                <a:gd name="connsiteY0" fmla="*/ 3934681 h 3934681"/>
                <a:gd name="connsiteX1" fmla="*/ 0 w 714521"/>
                <a:gd name="connsiteY1" fmla="*/ 0 h 3934681"/>
                <a:gd name="connsiteX2" fmla="*/ 311378 w 714521"/>
                <a:gd name="connsiteY2" fmla="*/ 0 h 3934681"/>
                <a:gd name="connsiteX3" fmla="*/ 714521 w 714521"/>
                <a:gd name="connsiteY3" fmla="*/ 3934681 h 3934681"/>
              </a:gdLst>
              <a:ahLst/>
              <a:cxnLst>
                <a:cxn ang="0">
                  <a:pos x="connsiteX0" y="connsiteY0"/>
                </a:cxn>
                <a:cxn ang="0">
                  <a:pos x="connsiteX1" y="connsiteY1"/>
                </a:cxn>
                <a:cxn ang="0">
                  <a:pos x="connsiteX2" y="connsiteY2"/>
                </a:cxn>
                <a:cxn ang="0">
                  <a:pos x="connsiteX3" y="connsiteY3"/>
                </a:cxn>
              </a:cxnLst>
              <a:rect l="l" t="t" r="r" b="b"/>
              <a:pathLst>
                <a:path w="714521" h="3934681">
                  <a:moveTo>
                    <a:pt x="714521" y="3934681"/>
                  </a:moveTo>
                  <a:lnTo>
                    <a:pt x="0" y="0"/>
                  </a:lnTo>
                  <a:lnTo>
                    <a:pt x="311378" y="0"/>
                  </a:lnTo>
                  <a:lnTo>
                    <a:pt x="714521" y="39346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6" name="Freeform: Shape 75">
              <a:extLst>
                <a:ext uri="{FF2B5EF4-FFF2-40B4-BE49-F238E27FC236}">
                  <a16:creationId xmlns:a16="http://schemas.microsoft.com/office/drawing/2014/main" id="{85843646-E164-433E-ACD6-3EB540FD6186}"/>
                </a:ext>
              </a:extLst>
            </p:cNvPr>
            <p:cNvSpPr/>
            <p:nvPr userDrawn="1"/>
          </p:nvSpPr>
          <p:spPr>
            <a:xfrm rot="10800000">
              <a:off x="1262714" y="4014119"/>
              <a:ext cx="1302437" cy="3758280"/>
            </a:xfrm>
            <a:custGeom>
              <a:avLst/>
              <a:gdLst>
                <a:gd name="connsiteX0" fmla="*/ 0 w 1302437"/>
                <a:gd name="connsiteY0" fmla="*/ 3758280 h 3758280"/>
                <a:gd name="connsiteX1" fmla="*/ 981573 w 1302437"/>
                <a:gd name="connsiteY1" fmla="*/ 0 h 3758280"/>
                <a:gd name="connsiteX2" fmla="*/ 1302437 w 1302437"/>
                <a:gd name="connsiteY2" fmla="*/ 0 h 3758280"/>
                <a:gd name="connsiteX3" fmla="*/ 0 w 1302437"/>
                <a:gd name="connsiteY3" fmla="*/ 3758280 h 3758280"/>
              </a:gdLst>
              <a:ahLst/>
              <a:cxnLst>
                <a:cxn ang="0">
                  <a:pos x="connsiteX0" y="connsiteY0"/>
                </a:cxn>
                <a:cxn ang="0">
                  <a:pos x="connsiteX1" y="connsiteY1"/>
                </a:cxn>
                <a:cxn ang="0">
                  <a:pos x="connsiteX2" y="connsiteY2"/>
                </a:cxn>
                <a:cxn ang="0">
                  <a:pos x="connsiteX3" y="connsiteY3"/>
                </a:cxn>
              </a:cxnLst>
              <a:rect l="l" t="t" r="r" b="b"/>
              <a:pathLst>
                <a:path w="1302437" h="3758280">
                  <a:moveTo>
                    <a:pt x="0" y="3758280"/>
                  </a:moveTo>
                  <a:lnTo>
                    <a:pt x="981573" y="0"/>
                  </a:lnTo>
                  <a:lnTo>
                    <a:pt x="1302437" y="0"/>
                  </a:lnTo>
                  <a:lnTo>
                    <a:pt x="0" y="37582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7" name="Freeform: Shape 76">
              <a:extLst>
                <a:ext uri="{FF2B5EF4-FFF2-40B4-BE49-F238E27FC236}">
                  <a16:creationId xmlns:a16="http://schemas.microsoft.com/office/drawing/2014/main" id="{6224D1F5-DEC9-40F5-AD53-A7DCF2801885}"/>
                </a:ext>
              </a:extLst>
            </p:cNvPr>
            <p:cNvSpPr/>
            <p:nvPr userDrawn="1"/>
          </p:nvSpPr>
          <p:spPr>
            <a:xfrm rot="10800000">
              <a:off x="452297" y="4064715"/>
              <a:ext cx="2050695" cy="3707685"/>
            </a:xfrm>
            <a:custGeom>
              <a:avLst/>
              <a:gdLst>
                <a:gd name="connsiteX0" fmla="*/ 0 w 2050695"/>
                <a:gd name="connsiteY0" fmla="*/ 3707685 h 3707685"/>
                <a:gd name="connsiteX1" fmla="*/ 1599131 w 2050695"/>
                <a:gd name="connsiteY1" fmla="*/ 0 h 3707685"/>
                <a:gd name="connsiteX2" fmla="*/ 2050695 w 2050695"/>
                <a:gd name="connsiteY2" fmla="*/ 0 h 3707685"/>
                <a:gd name="connsiteX3" fmla="*/ 0 w 2050695"/>
                <a:gd name="connsiteY3" fmla="*/ 3707685 h 3707685"/>
              </a:gdLst>
              <a:ahLst/>
              <a:cxnLst>
                <a:cxn ang="0">
                  <a:pos x="connsiteX0" y="connsiteY0"/>
                </a:cxn>
                <a:cxn ang="0">
                  <a:pos x="connsiteX1" y="connsiteY1"/>
                </a:cxn>
                <a:cxn ang="0">
                  <a:pos x="connsiteX2" y="connsiteY2"/>
                </a:cxn>
                <a:cxn ang="0">
                  <a:pos x="connsiteX3" y="connsiteY3"/>
                </a:cxn>
              </a:cxnLst>
              <a:rect l="l" t="t" r="r" b="b"/>
              <a:pathLst>
                <a:path w="2050695" h="3707685">
                  <a:moveTo>
                    <a:pt x="0" y="3707685"/>
                  </a:moveTo>
                  <a:lnTo>
                    <a:pt x="1599131" y="0"/>
                  </a:lnTo>
                  <a:lnTo>
                    <a:pt x="2050695" y="0"/>
                  </a:lnTo>
                  <a:lnTo>
                    <a:pt x="0" y="3707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8" name="Freeform: Shape 77">
              <a:extLst>
                <a:ext uri="{FF2B5EF4-FFF2-40B4-BE49-F238E27FC236}">
                  <a16:creationId xmlns:a16="http://schemas.microsoft.com/office/drawing/2014/main" id="{3AD20162-8C79-4635-A647-276E5B295856}"/>
                </a:ext>
              </a:extLst>
            </p:cNvPr>
            <p:cNvSpPr/>
            <p:nvPr userDrawn="1"/>
          </p:nvSpPr>
          <p:spPr>
            <a:xfrm rot="10800000">
              <a:off x="0" y="3654908"/>
              <a:ext cx="2400643" cy="307188"/>
            </a:xfrm>
            <a:custGeom>
              <a:avLst/>
              <a:gdLst>
                <a:gd name="connsiteX0" fmla="*/ 0 w 2400643"/>
                <a:gd name="connsiteY0" fmla="*/ 307188 h 307188"/>
                <a:gd name="connsiteX1" fmla="*/ 2400643 w 2400643"/>
                <a:gd name="connsiteY1" fmla="*/ 0 h 307188"/>
                <a:gd name="connsiteX2" fmla="*/ 2400643 w 2400643"/>
                <a:gd name="connsiteY2" fmla="*/ 184608 h 307188"/>
                <a:gd name="connsiteX3" fmla="*/ 0 w 2400643"/>
                <a:gd name="connsiteY3" fmla="*/ 307188 h 307188"/>
              </a:gdLst>
              <a:ahLst/>
              <a:cxnLst>
                <a:cxn ang="0">
                  <a:pos x="connsiteX0" y="connsiteY0"/>
                </a:cxn>
                <a:cxn ang="0">
                  <a:pos x="connsiteX1" y="connsiteY1"/>
                </a:cxn>
                <a:cxn ang="0">
                  <a:pos x="connsiteX2" y="connsiteY2"/>
                </a:cxn>
                <a:cxn ang="0">
                  <a:pos x="connsiteX3" y="connsiteY3"/>
                </a:cxn>
              </a:cxnLst>
              <a:rect l="l" t="t" r="r" b="b"/>
              <a:pathLst>
                <a:path w="2400643" h="307188">
                  <a:moveTo>
                    <a:pt x="0" y="307188"/>
                  </a:moveTo>
                  <a:lnTo>
                    <a:pt x="2400643" y="0"/>
                  </a:lnTo>
                  <a:lnTo>
                    <a:pt x="2400643" y="184608"/>
                  </a:lnTo>
                  <a:lnTo>
                    <a:pt x="0" y="30718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79" name="Freeform: Shape 78">
              <a:extLst>
                <a:ext uri="{FF2B5EF4-FFF2-40B4-BE49-F238E27FC236}">
                  <a16:creationId xmlns:a16="http://schemas.microsoft.com/office/drawing/2014/main" id="{A79E9642-39A2-4369-B888-AF50D68E9B60}"/>
                </a:ext>
              </a:extLst>
            </p:cNvPr>
            <p:cNvSpPr/>
            <p:nvPr userDrawn="1"/>
          </p:nvSpPr>
          <p:spPr>
            <a:xfrm rot="10800000">
              <a:off x="0" y="3669889"/>
              <a:ext cx="2459820" cy="660088"/>
            </a:xfrm>
            <a:custGeom>
              <a:avLst/>
              <a:gdLst>
                <a:gd name="connsiteX0" fmla="*/ 0 w 2459820"/>
                <a:gd name="connsiteY0" fmla="*/ 660088 h 660088"/>
                <a:gd name="connsiteX1" fmla="*/ 2459820 w 2459820"/>
                <a:gd name="connsiteY1" fmla="*/ 0 h 660088"/>
                <a:gd name="connsiteX2" fmla="*/ 2459820 w 2459820"/>
                <a:gd name="connsiteY2" fmla="*/ 205198 h 660088"/>
                <a:gd name="connsiteX3" fmla="*/ 0 w 2459820"/>
                <a:gd name="connsiteY3" fmla="*/ 660088 h 660088"/>
              </a:gdLst>
              <a:ahLst/>
              <a:cxnLst>
                <a:cxn ang="0">
                  <a:pos x="connsiteX0" y="connsiteY0"/>
                </a:cxn>
                <a:cxn ang="0">
                  <a:pos x="connsiteX1" y="connsiteY1"/>
                </a:cxn>
                <a:cxn ang="0">
                  <a:pos x="connsiteX2" y="connsiteY2"/>
                </a:cxn>
                <a:cxn ang="0">
                  <a:pos x="connsiteX3" y="connsiteY3"/>
                </a:cxn>
              </a:cxnLst>
              <a:rect l="l" t="t" r="r" b="b"/>
              <a:pathLst>
                <a:path w="2459820" h="660088">
                  <a:moveTo>
                    <a:pt x="0" y="660088"/>
                  </a:moveTo>
                  <a:lnTo>
                    <a:pt x="2459820" y="0"/>
                  </a:lnTo>
                  <a:lnTo>
                    <a:pt x="2459820" y="205198"/>
                  </a:lnTo>
                  <a:lnTo>
                    <a:pt x="0" y="6600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0" name="Freeform: Shape 79">
              <a:extLst>
                <a:ext uri="{FF2B5EF4-FFF2-40B4-BE49-F238E27FC236}">
                  <a16:creationId xmlns:a16="http://schemas.microsoft.com/office/drawing/2014/main" id="{A19080CF-83B9-482C-9495-4A0D8FFB6E4B}"/>
                </a:ext>
              </a:extLst>
            </p:cNvPr>
            <p:cNvSpPr/>
            <p:nvPr userDrawn="1"/>
          </p:nvSpPr>
          <p:spPr>
            <a:xfrm rot="10800000">
              <a:off x="0" y="3682541"/>
              <a:ext cx="2573288" cy="2207667"/>
            </a:xfrm>
            <a:custGeom>
              <a:avLst/>
              <a:gdLst>
                <a:gd name="connsiteX0" fmla="*/ 0 w 2573288"/>
                <a:gd name="connsiteY0" fmla="*/ 2207667 h 2207667"/>
                <a:gd name="connsiteX1" fmla="*/ 2573288 w 2573288"/>
                <a:gd name="connsiteY1" fmla="*/ 0 h 2207667"/>
                <a:gd name="connsiteX2" fmla="*/ 2573288 w 2573288"/>
                <a:gd name="connsiteY2" fmla="*/ 326826 h 2207667"/>
                <a:gd name="connsiteX3" fmla="*/ 1769502 w 2573288"/>
                <a:gd name="connsiteY3" fmla="*/ 895769 h 2207667"/>
                <a:gd name="connsiteX4" fmla="*/ 0 w 2573288"/>
                <a:gd name="connsiteY4" fmla="*/ 2207667 h 2207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288" h="2207667">
                  <a:moveTo>
                    <a:pt x="0" y="2207667"/>
                  </a:moveTo>
                  <a:lnTo>
                    <a:pt x="2573288" y="0"/>
                  </a:lnTo>
                  <a:lnTo>
                    <a:pt x="2573288" y="326826"/>
                  </a:lnTo>
                  <a:lnTo>
                    <a:pt x="1769502" y="895769"/>
                  </a:lnTo>
                  <a:lnTo>
                    <a:pt x="0" y="22076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dirty="0">
                <a:solidFill>
                  <a:schemeClr val="accent1"/>
                </a:solidFill>
              </a:endParaRPr>
            </a:p>
          </p:txBody>
        </p:sp>
        <p:sp>
          <p:nvSpPr>
            <p:cNvPr id="81" name="Freeform: Shape 80">
              <a:extLst>
                <a:ext uri="{FF2B5EF4-FFF2-40B4-BE49-F238E27FC236}">
                  <a16:creationId xmlns:a16="http://schemas.microsoft.com/office/drawing/2014/main" id="{E5F3EA42-E007-4DD2-9444-DF06EDD4BDE5}"/>
                </a:ext>
              </a:extLst>
            </p:cNvPr>
            <p:cNvSpPr/>
            <p:nvPr userDrawn="1"/>
          </p:nvSpPr>
          <p:spPr>
            <a:xfrm rot="10800000">
              <a:off x="0" y="3702654"/>
              <a:ext cx="2511926" cy="1535632"/>
            </a:xfrm>
            <a:custGeom>
              <a:avLst/>
              <a:gdLst>
                <a:gd name="connsiteX0" fmla="*/ 0 w 2511926"/>
                <a:gd name="connsiteY0" fmla="*/ 1535632 h 1535632"/>
                <a:gd name="connsiteX1" fmla="*/ 2511926 w 2511926"/>
                <a:gd name="connsiteY1" fmla="*/ 0 h 1535632"/>
                <a:gd name="connsiteX2" fmla="*/ 2511926 w 2511926"/>
                <a:gd name="connsiteY2" fmla="*/ 241156 h 1535632"/>
                <a:gd name="connsiteX3" fmla="*/ 0 w 2511926"/>
                <a:gd name="connsiteY3" fmla="*/ 1535632 h 1535632"/>
              </a:gdLst>
              <a:ahLst/>
              <a:cxnLst>
                <a:cxn ang="0">
                  <a:pos x="connsiteX0" y="connsiteY0"/>
                </a:cxn>
                <a:cxn ang="0">
                  <a:pos x="connsiteX1" y="connsiteY1"/>
                </a:cxn>
                <a:cxn ang="0">
                  <a:pos x="connsiteX2" y="connsiteY2"/>
                </a:cxn>
                <a:cxn ang="0">
                  <a:pos x="connsiteX3" y="connsiteY3"/>
                </a:cxn>
              </a:cxnLst>
              <a:rect l="l" t="t" r="r" b="b"/>
              <a:pathLst>
                <a:path w="2511926" h="1535632">
                  <a:moveTo>
                    <a:pt x="0" y="1535632"/>
                  </a:moveTo>
                  <a:lnTo>
                    <a:pt x="2511926" y="0"/>
                  </a:lnTo>
                  <a:lnTo>
                    <a:pt x="2511926" y="241156"/>
                  </a:lnTo>
                  <a:lnTo>
                    <a:pt x="0" y="153563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2" name="Freeform: Shape 81">
              <a:extLst>
                <a:ext uri="{FF2B5EF4-FFF2-40B4-BE49-F238E27FC236}">
                  <a16:creationId xmlns:a16="http://schemas.microsoft.com/office/drawing/2014/main" id="{631F6CA7-99B0-4145-A170-AAFACD5D3D98}"/>
                </a:ext>
              </a:extLst>
            </p:cNvPr>
            <p:cNvSpPr/>
            <p:nvPr userDrawn="1"/>
          </p:nvSpPr>
          <p:spPr>
            <a:xfrm rot="10800000">
              <a:off x="0" y="3742026"/>
              <a:ext cx="2284517" cy="1013224"/>
            </a:xfrm>
            <a:custGeom>
              <a:avLst/>
              <a:gdLst>
                <a:gd name="connsiteX0" fmla="*/ 0 w 2284517"/>
                <a:gd name="connsiteY0" fmla="*/ 1013224 h 1013224"/>
                <a:gd name="connsiteX1" fmla="*/ 2284517 w 2284517"/>
                <a:gd name="connsiteY1" fmla="*/ 0 h 1013224"/>
                <a:gd name="connsiteX2" fmla="*/ 2284517 w 2284517"/>
                <a:gd name="connsiteY2" fmla="*/ 223752 h 1013224"/>
                <a:gd name="connsiteX3" fmla="*/ 0 w 2284517"/>
                <a:gd name="connsiteY3" fmla="*/ 1013224 h 1013224"/>
              </a:gdLst>
              <a:ahLst/>
              <a:cxnLst>
                <a:cxn ang="0">
                  <a:pos x="connsiteX0" y="connsiteY0"/>
                </a:cxn>
                <a:cxn ang="0">
                  <a:pos x="connsiteX1" y="connsiteY1"/>
                </a:cxn>
                <a:cxn ang="0">
                  <a:pos x="connsiteX2" y="connsiteY2"/>
                </a:cxn>
                <a:cxn ang="0">
                  <a:pos x="connsiteX3" y="connsiteY3"/>
                </a:cxn>
              </a:cxnLst>
              <a:rect l="l" t="t" r="r" b="b"/>
              <a:pathLst>
                <a:path w="2284517" h="1013224">
                  <a:moveTo>
                    <a:pt x="0" y="1013224"/>
                  </a:moveTo>
                  <a:lnTo>
                    <a:pt x="2284517" y="0"/>
                  </a:lnTo>
                  <a:lnTo>
                    <a:pt x="2284517" y="223752"/>
                  </a:lnTo>
                  <a:lnTo>
                    <a:pt x="0" y="10132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sp>
          <p:nvSpPr>
            <p:cNvPr id="83" name="Freeform: Shape 82">
              <a:extLst>
                <a:ext uri="{FF2B5EF4-FFF2-40B4-BE49-F238E27FC236}">
                  <a16:creationId xmlns:a16="http://schemas.microsoft.com/office/drawing/2014/main" id="{64655A6C-5039-42C1-BE57-9F71108A7B2C}"/>
                </a:ext>
              </a:extLst>
            </p:cNvPr>
            <p:cNvSpPr/>
            <p:nvPr userDrawn="1"/>
          </p:nvSpPr>
          <p:spPr>
            <a:xfrm rot="10800000">
              <a:off x="0" y="3788652"/>
              <a:ext cx="2527680" cy="2899765"/>
            </a:xfrm>
            <a:custGeom>
              <a:avLst/>
              <a:gdLst>
                <a:gd name="connsiteX0" fmla="*/ 0 w 2527680"/>
                <a:gd name="connsiteY0" fmla="*/ 2899765 h 2899765"/>
                <a:gd name="connsiteX1" fmla="*/ 2527680 w 2527680"/>
                <a:gd name="connsiteY1" fmla="*/ 0 h 2899765"/>
                <a:gd name="connsiteX2" fmla="*/ 2527680 w 2527680"/>
                <a:gd name="connsiteY2" fmla="*/ 409355 h 2899765"/>
                <a:gd name="connsiteX3" fmla="*/ 0 w 2527680"/>
                <a:gd name="connsiteY3" fmla="*/ 2899765 h 2899765"/>
              </a:gdLst>
              <a:ahLst/>
              <a:cxnLst>
                <a:cxn ang="0">
                  <a:pos x="connsiteX0" y="connsiteY0"/>
                </a:cxn>
                <a:cxn ang="0">
                  <a:pos x="connsiteX1" y="connsiteY1"/>
                </a:cxn>
                <a:cxn ang="0">
                  <a:pos x="connsiteX2" y="connsiteY2"/>
                </a:cxn>
                <a:cxn ang="0">
                  <a:pos x="connsiteX3" y="connsiteY3"/>
                </a:cxn>
              </a:cxnLst>
              <a:rect l="l" t="t" r="r" b="b"/>
              <a:pathLst>
                <a:path w="2527680" h="2899765">
                  <a:moveTo>
                    <a:pt x="0" y="2899765"/>
                  </a:moveTo>
                  <a:lnTo>
                    <a:pt x="2527680" y="0"/>
                  </a:lnTo>
                  <a:lnTo>
                    <a:pt x="2527680" y="409355"/>
                  </a:lnTo>
                  <a:lnTo>
                    <a:pt x="0" y="289976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grpSp>
      <p:sp>
        <p:nvSpPr>
          <p:cNvPr id="12" name="Rectangle 11">
            <a:extLst>
              <a:ext uri="{FF2B5EF4-FFF2-40B4-BE49-F238E27FC236}">
                <a16:creationId xmlns:a16="http://schemas.microsoft.com/office/drawing/2014/main" id="{17800B48-DAC9-414C-A488-5B0F69677037}"/>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5" name="Title 4">
            <a:extLst>
              <a:ext uri="{FF2B5EF4-FFF2-40B4-BE49-F238E27FC236}">
                <a16:creationId xmlns:a16="http://schemas.microsoft.com/office/drawing/2014/main" id="{1A6F07ED-8123-47B2-B552-07FC7AED3B0C}"/>
              </a:ext>
            </a:extLst>
          </p:cNvPr>
          <p:cNvSpPr>
            <a:spLocks noGrp="1"/>
          </p:cNvSpPr>
          <p:nvPr>
            <p:ph type="title" hasCustomPrompt="1"/>
          </p:nvPr>
        </p:nvSpPr>
        <p:spPr>
          <a:xfrm>
            <a:off x="6559296" y="814892"/>
            <a:ext cx="5632704" cy="1549100"/>
          </a:xfrm>
        </p:spPr>
        <p:txBody>
          <a:bodyPr anchor="t" anchorCtr="0">
            <a:noAutofit/>
          </a:bodyPr>
          <a:lstStyle>
            <a:lvl1pPr>
              <a:lnSpc>
                <a:spcPts val="6353"/>
              </a:lnSpc>
              <a:defRPr sz="6353" spc="-132" baseline="0">
                <a:solidFill>
                  <a:schemeClr val="accent1"/>
                </a:solidFill>
              </a:defRPr>
            </a:lvl1pPr>
          </a:lstStyle>
          <a:p>
            <a:r>
              <a:rPr lang="en-US" dirty="0"/>
              <a:t>ADD TITLE</a:t>
            </a:r>
          </a:p>
        </p:txBody>
      </p:sp>
      <p:cxnSp>
        <p:nvCxnSpPr>
          <p:cNvPr id="95" name="Straight Connector 94">
            <a:extLst>
              <a:ext uri="{FF2B5EF4-FFF2-40B4-BE49-F238E27FC236}">
                <a16:creationId xmlns:a16="http://schemas.microsoft.com/office/drawing/2014/main" id="{C8ABE62B-0714-40A9-BE4C-33D1603DB820}"/>
              </a:ext>
              <a:ext uri="{C183D7F6-B498-43B3-948B-1728B52AA6E4}">
                <adec:decorative xmlns:adec="http://schemas.microsoft.com/office/drawing/2017/decorative" val="1"/>
              </a:ext>
            </a:extLst>
          </p:cNvPr>
          <p:cNvCxnSpPr>
            <a:cxnSpLocks/>
          </p:cNvCxnSpPr>
          <p:nvPr userDrawn="1"/>
        </p:nvCxnSpPr>
        <p:spPr>
          <a:xfrm>
            <a:off x="6699142" y="6044332"/>
            <a:ext cx="22167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E6FF495-61E5-4525-A7E0-593C9B60862D}"/>
              </a:ext>
              <a:ext uri="{C183D7F6-B498-43B3-948B-1728B52AA6E4}">
                <adec:decorative xmlns:adec="http://schemas.microsoft.com/office/drawing/2017/decorative" val="1"/>
              </a:ext>
            </a:extLst>
          </p:cNvPr>
          <p:cNvCxnSpPr>
            <a:cxnSpLocks/>
          </p:cNvCxnSpPr>
          <p:nvPr userDrawn="1"/>
        </p:nvCxnSpPr>
        <p:spPr>
          <a:xfrm>
            <a:off x="9434444" y="6044332"/>
            <a:ext cx="22167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9" name="Text Placeholder 98">
            <a:extLst>
              <a:ext uri="{FF2B5EF4-FFF2-40B4-BE49-F238E27FC236}">
                <a16:creationId xmlns:a16="http://schemas.microsoft.com/office/drawing/2014/main" id="{F81B8EFA-181C-47D1-9167-1D50CBED6972}"/>
              </a:ext>
            </a:extLst>
          </p:cNvPr>
          <p:cNvSpPr>
            <a:spLocks noGrp="1"/>
          </p:cNvSpPr>
          <p:nvPr>
            <p:ph type="body" sz="quarter" idx="10" hasCustomPrompt="1"/>
          </p:nvPr>
        </p:nvSpPr>
        <p:spPr>
          <a:xfrm>
            <a:off x="6572597" y="2428539"/>
            <a:ext cx="4987636" cy="653527"/>
          </a:xfrm>
        </p:spPr>
        <p:txBody>
          <a:bodyPr>
            <a:noAutofit/>
          </a:bodyPr>
          <a:lstStyle>
            <a:lvl1pPr marL="0" indent="0">
              <a:lnSpc>
                <a:spcPts val="2471"/>
              </a:lnSpc>
              <a:spcBef>
                <a:spcPts val="0"/>
              </a:spcBef>
              <a:buNone/>
              <a:defRPr sz="1765">
                <a:solidFill>
                  <a:schemeClr val="accent1"/>
                </a:solidFill>
              </a:defRPr>
            </a:lvl1pPr>
            <a:lvl2pPr marL="403438" indent="0">
              <a:buNone/>
              <a:defRPr sz="1765">
                <a:solidFill>
                  <a:schemeClr val="accent1"/>
                </a:solidFill>
              </a:defRPr>
            </a:lvl2pPr>
            <a:lvl3pPr marL="806875" indent="0">
              <a:buNone/>
              <a:defRPr sz="1765">
                <a:solidFill>
                  <a:schemeClr val="accent1"/>
                </a:solidFill>
              </a:defRPr>
            </a:lvl3pPr>
            <a:lvl4pPr marL="1210312" indent="0">
              <a:buNone/>
              <a:defRPr sz="1765">
                <a:solidFill>
                  <a:schemeClr val="accent1"/>
                </a:solidFill>
              </a:defRPr>
            </a:lvl4pPr>
            <a:lvl5pPr marL="1613750" indent="0">
              <a:buNone/>
              <a:defRPr sz="1765">
                <a:solidFill>
                  <a:schemeClr val="accent1"/>
                </a:solidFill>
              </a:defRPr>
            </a:lvl5pPr>
          </a:lstStyle>
          <a:p>
            <a:pPr lvl="0"/>
            <a:r>
              <a:rPr lang="en-US" dirty="0"/>
              <a:t>Click to add text</a:t>
            </a:r>
          </a:p>
        </p:txBody>
      </p:sp>
      <p:sp>
        <p:nvSpPr>
          <p:cNvPr id="107" name="Text Placeholder 106">
            <a:extLst>
              <a:ext uri="{FF2B5EF4-FFF2-40B4-BE49-F238E27FC236}">
                <a16:creationId xmlns:a16="http://schemas.microsoft.com/office/drawing/2014/main" id="{B54B69BD-7B47-4171-B7A9-5A916B66C35A}"/>
              </a:ext>
            </a:extLst>
          </p:cNvPr>
          <p:cNvSpPr>
            <a:spLocks noGrp="1"/>
          </p:cNvSpPr>
          <p:nvPr>
            <p:ph type="body" sz="quarter" idx="14" hasCustomPrompt="1"/>
          </p:nvPr>
        </p:nvSpPr>
        <p:spPr>
          <a:xfrm>
            <a:off x="6572597" y="3735593"/>
            <a:ext cx="4987636" cy="365592"/>
          </a:xfrm>
        </p:spPr>
        <p:txBody>
          <a:bodyPr>
            <a:noAutofit/>
          </a:bodyPr>
          <a:lstStyle>
            <a:lvl1pPr marL="0" indent="0">
              <a:buNone/>
              <a:defRPr sz="1765">
                <a:solidFill>
                  <a:schemeClr val="accent1"/>
                </a:solidFill>
              </a:defRPr>
            </a:lvl1pPr>
            <a:lvl2pPr marL="403438" indent="0">
              <a:buNone/>
              <a:defRPr sz="1765">
                <a:solidFill>
                  <a:schemeClr val="accent1"/>
                </a:solidFill>
              </a:defRPr>
            </a:lvl2pPr>
            <a:lvl3pPr marL="806875" indent="0">
              <a:buNone/>
              <a:defRPr sz="1765">
                <a:solidFill>
                  <a:schemeClr val="accent1"/>
                </a:solidFill>
              </a:defRPr>
            </a:lvl3pPr>
            <a:lvl4pPr marL="1210312" indent="0">
              <a:buNone/>
              <a:defRPr sz="1765">
                <a:solidFill>
                  <a:schemeClr val="accent1"/>
                </a:solidFill>
              </a:defRPr>
            </a:lvl4pPr>
            <a:lvl5pPr marL="1613750" indent="0">
              <a:buNone/>
              <a:defRPr sz="1765">
                <a:solidFill>
                  <a:schemeClr val="accent1"/>
                </a:solidFill>
              </a:defRPr>
            </a:lvl5pPr>
          </a:lstStyle>
          <a:p>
            <a:pPr lvl="0"/>
            <a:r>
              <a:rPr lang="en-US" dirty="0"/>
              <a:t>Click to add text</a:t>
            </a:r>
          </a:p>
        </p:txBody>
      </p:sp>
      <p:sp>
        <p:nvSpPr>
          <p:cNvPr id="101" name="Text Placeholder 100">
            <a:extLst>
              <a:ext uri="{FF2B5EF4-FFF2-40B4-BE49-F238E27FC236}">
                <a16:creationId xmlns:a16="http://schemas.microsoft.com/office/drawing/2014/main" id="{82CA1213-01B4-4669-9104-F4CF1A163DFD}"/>
              </a:ext>
            </a:extLst>
          </p:cNvPr>
          <p:cNvSpPr>
            <a:spLocks noGrp="1"/>
          </p:cNvSpPr>
          <p:nvPr>
            <p:ph type="body" sz="quarter" idx="11" hasCustomPrompt="1"/>
          </p:nvPr>
        </p:nvSpPr>
        <p:spPr>
          <a:xfrm>
            <a:off x="6572597" y="4082527"/>
            <a:ext cx="4987636" cy="1056939"/>
          </a:xfrm>
        </p:spPr>
        <p:txBody>
          <a:bodyPr>
            <a:noAutofit/>
          </a:bodyPr>
          <a:lstStyle>
            <a:lvl1pPr marL="0" indent="0">
              <a:lnSpc>
                <a:spcPts val="3706"/>
              </a:lnSpc>
              <a:spcBef>
                <a:spcPts val="0"/>
              </a:spcBef>
              <a:buNone/>
              <a:defRPr sz="3177">
                <a:solidFill>
                  <a:schemeClr val="accent1"/>
                </a:solidFill>
              </a:defRPr>
            </a:lvl1pPr>
            <a:lvl2pPr marL="403438" indent="0">
              <a:buNone/>
              <a:defRPr sz="3177">
                <a:solidFill>
                  <a:schemeClr val="accent1"/>
                </a:solidFill>
              </a:defRPr>
            </a:lvl2pPr>
            <a:lvl3pPr marL="806875" indent="0">
              <a:buNone/>
              <a:defRPr sz="3177">
                <a:solidFill>
                  <a:schemeClr val="accent1"/>
                </a:solidFill>
              </a:defRPr>
            </a:lvl3pPr>
            <a:lvl4pPr marL="1210312" indent="0">
              <a:buNone/>
              <a:defRPr sz="3177">
                <a:solidFill>
                  <a:schemeClr val="accent1"/>
                </a:solidFill>
              </a:defRPr>
            </a:lvl4pPr>
            <a:lvl5pPr marL="1613750" indent="0">
              <a:buNone/>
              <a:defRPr sz="3177">
                <a:solidFill>
                  <a:schemeClr val="accent1"/>
                </a:solidFill>
              </a:defRPr>
            </a:lvl5pPr>
          </a:lstStyle>
          <a:p>
            <a:pPr lvl="0"/>
            <a:r>
              <a:rPr lang="en-US" dirty="0"/>
              <a:t>CLICK TO ADD TEXT</a:t>
            </a:r>
          </a:p>
        </p:txBody>
      </p:sp>
      <p:sp>
        <p:nvSpPr>
          <p:cNvPr id="103" name="Text Placeholder 102">
            <a:extLst>
              <a:ext uri="{FF2B5EF4-FFF2-40B4-BE49-F238E27FC236}">
                <a16:creationId xmlns:a16="http://schemas.microsoft.com/office/drawing/2014/main" id="{28124C95-2496-462F-B1BA-AD14260196D5}"/>
              </a:ext>
            </a:extLst>
          </p:cNvPr>
          <p:cNvSpPr>
            <a:spLocks noGrp="1"/>
          </p:cNvSpPr>
          <p:nvPr>
            <p:ph type="body" sz="quarter" idx="12" hasCustomPrompt="1"/>
          </p:nvPr>
        </p:nvSpPr>
        <p:spPr>
          <a:xfrm>
            <a:off x="6572596" y="6067313"/>
            <a:ext cx="2294313" cy="524435"/>
          </a:xfrm>
        </p:spPr>
        <p:txBody>
          <a:bodyPr>
            <a:normAutofit/>
          </a:bodyPr>
          <a:lstStyle>
            <a:lvl1pPr marL="0" indent="0">
              <a:lnSpc>
                <a:spcPts val="1235"/>
              </a:lnSpc>
              <a:spcBef>
                <a:spcPts val="0"/>
              </a:spcBef>
              <a:buNone/>
              <a:defRPr sz="882">
                <a:solidFill>
                  <a:schemeClr val="accent1"/>
                </a:solidFill>
              </a:defRPr>
            </a:lvl1pPr>
            <a:lvl2pPr marL="403438" indent="0">
              <a:buNone/>
              <a:defRPr sz="1059">
                <a:solidFill>
                  <a:schemeClr val="accent1"/>
                </a:solidFill>
              </a:defRPr>
            </a:lvl2pPr>
            <a:lvl3pPr marL="806875" indent="0">
              <a:buNone/>
              <a:defRPr sz="1059">
                <a:solidFill>
                  <a:schemeClr val="accent1"/>
                </a:solidFill>
              </a:defRPr>
            </a:lvl3pPr>
            <a:lvl4pPr marL="1210312" indent="0">
              <a:buNone/>
              <a:defRPr sz="1059">
                <a:solidFill>
                  <a:schemeClr val="accent1"/>
                </a:solidFill>
              </a:defRPr>
            </a:lvl4pPr>
            <a:lvl5pPr marL="1613750" indent="0">
              <a:buNone/>
              <a:defRPr sz="1059">
                <a:solidFill>
                  <a:schemeClr val="accent1"/>
                </a:solidFill>
              </a:defRPr>
            </a:lvl5pPr>
          </a:lstStyle>
          <a:p>
            <a:pPr lvl="0"/>
            <a:r>
              <a:rPr lang="en-US" dirty="0"/>
              <a:t>Click to add text</a:t>
            </a:r>
          </a:p>
        </p:txBody>
      </p:sp>
      <p:sp>
        <p:nvSpPr>
          <p:cNvPr id="105" name="Text Placeholder 104">
            <a:extLst>
              <a:ext uri="{FF2B5EF4-FFF2-40B4-BE49-F238E27FC236}">
                <a16:creationId xmlns:a16="http://schemas.microsoft.com/office/drawing/2014/main" id="{4BB2BB5D-6C2C-40E8-9CC0-51A2C818AEF7}"/>
              </a:ext>
            </a:extLst>
          </p:cNvPr>
          <p:cNvSpPr>
            <a:spLocks noGrp="1"/>
          </p:cNvSpPr>
          <p:nvPr>
            <p:ph type="body" sz="quarter" idx="13" hasCustomPrompt="1"/>
          </p:nvPr>
        </p:nvSpPr>
        <p:spPr>
          <a:xfrm>
            <a:off x="9343505" y="6067313"/>
            <a:ext cx="2294313" cy="242047"/>
          </a:xfrm>
        </p:spPr>
        <p:txBody>
          <a:bodyPr>
            <a:noAutofit/>
          </a:bodyPr>
          <a:lstStyle>
            <a:lvl1pPr marL="0" indent="0">
              <a:lnSpc>
                <a:spcPts val="1235"/>
              </a:lnSpc>
              <a:buNone/>
              <a:defRPr sz="882">
                <a:solidFill>
                  <a:schemeClr val="accent1"/>
                </a:solidFill>
              </a:defRPr>
            </a:lvl1pPr>
            <a:lvl2pPr marL="403438" indent="0">
              <a:buNone/>
              <a:defRPr sz="1059">
                <a:solidFill>
                  <a:schemeClr val="accent1"/>
                </a:solidFill>
              </a:defRPr>
            </a:lvl2pPr>
            <a:lvl3pPr marL="806875" indent="0">
              <a:buNone/>
              <a:defRPr sz="1059">
                <a:solidFill>
                  <a:schemeClr val="accent1"/>
                </a:solidFill>
              </a:defRPr>
            </a:lvl3pPr>
            <a:lvl4pPr marL="1210312" indent="0">
              <a:buNone/>
              <a:defRPr sz="1059">
                <a:solidFill>
                  <a:schemeClr val="accent1"/>
                </a:solidFill>
              </a:defRPr>
            </a:lvl4pPr>
            <a:lvl5pPr marL="1613750" indent="0">
              <a:buNone/>
              <a:defRPr sz="1059">
                <a:solidFill>
                  <a:schemeClr val="accent1"/>
                </a:solidFill>
              </a:defRPr>
            </a:lvl5pPr>
          </a:lstStyle>
          <a:p>
            <a:pPr lvl="0"/>
            <a:r>
              <a:rPr lang="en-US" dirty="0"/>
              <a:t>Click to add text</a:t>
            </a:r>
          </a:p>
        </p:txBody>
      </p:sp>
      <p:grpSp>
        <p:nvGrpSpPr>
          <p:cNvPr id="112" name="Group 111">
            <a:extLst>
              <a:ext uri="{FF2B5EF4-FFF2-40B4-BE49-F238E27FC236}">
                <a16:creationId xmlns:a16="http://schemas.microsoft.com/office/drawing/2014/main" id="{8C4F15D9-21F7-480B-B7AE-81B6EC1F0512}"/>
              </a:ext>
            </a:extLst>
          </p:cNvPr>
          <p:cNvGrpSpPr/>
          <p:nvPr userDrawn="1"/>
        </p:nvGrpSpPr>
        <p:grpSpPr>
          <a:xfrm>
            <a:off x="1285960" y="1478543"/>
            <a:ext cx="3580013" cy="5379457"/>
            <a:chOff x="10495368" y="276640"/>
            <a:chExt cx="3331830" cy="6897980"/>
          </a:xfrm>
        </p:grpSpPr>
        <p:sp>
          <p:nvSpPr>
            <p:cNvPr id="113" name="Freeform: Shape 112">
              <a:extLst>
                <a:ext uri="{FF2B5EF4-FFF2-40B4-BE49-F238E27FC236}">
                  <a16:creationId xmlns:a16="http://schemas.microsoft.com/office/drawing/2014/main" id="{748E18A7-D7C7-44A1-BDDC-23E7FB58186E}"/>
                </a:ext>
              </a:extLst>
            </p:cNvPr>
            <p:cNvSpPr/>
            <p:nvPr userDrawn="1"/>
          </p:nvSpPr>
          <p:spPr>
            <a:xfrm>
              <a:off x="10513415" y="297875"/>
              <a:ext cx="3275435" cy="6876745"/>
            </a:xfrm>
            <a:custGeom>
              <a:avLst/>
              <a:gdLst>
                <a:gd name="connsiteX0" fmla="*/ 2418339 w 3275436"/>
                <a:gd name="connsiteY0" fmla="*/ 3626712 h 6910963"/>
                <a:gd name="connsiteX1" fmla="*/ 2088664 w 3275436"/>
                <a:gd name="connsiteY1" fmla="*/ 3662375 h 6910963"/>
                <a:gd name="connsiteX2" fmla="*/ 1109982 w 3275436"/>
                <a:gd name="connsiteY2" fmla="*/ 3867002 h 6910963"/>
                <a:gd name="connsiteX3" fmla="*/ 914167 w 3275436"/>
                <a:gd name="connsiteY3" fmla="*/ 3832055 h 6910963"/>
                <a:gd name="connsiteX4" fmla="*/ 2099346 w 3275436"/>
                <a:gd name="connsiteY4" fmla="*/ 3855894 h 6910963"/>
                <a:gd name="connsiteX5" fmla="*/ 2418339 w 3275436"/>
                <a:gd name="connsiteY5" fmla="*/ 3626712 h 6910963"/>
                <a:gd name="connsiteX6" fmla="*/ 1701857 w 3275436"/>
                <a:gd name="connsiteY6" fmla="*/ 2466 h 6910963"/>
                <a:gd name="connsiteX7" fmla="*/ 2367766 w 3275436"/>
                <a:gd name="connsiteY7" fmla="*/ 397093 h 6910963"/>
                <a:gd name="connsiteX8" fmla="*/ 3135390 w 3275436"/>
                <a:gd name="connsiteY8" fmla="*/ 2706852 h 6910963"/>
                <a:gd name="connsiteX9" fmla="*/ 2758687 w 3275436"/>
                <a:gd name="connsiteY9" fmla="*/ 3373819 h 6910963"/>
                <a:gd name="connsiteX10" fmla="*/ 2592372 w 3275436"/>
                <a:gd name="connsiteY10" fmla="*/ 3468151 h 6910963"/>
                <a:gd name="connsiteX11" fmla="*/ 2536271 w 3275436"/>
                <a:gd name="connsiteY11" fmla="*/ 3529692 h 6910963"/>
                <a:gd name="connsiteX12" fmla="*/ 2263705 w 3275436"/>
                <a:gd name="connsiteY12" fmla="*/ 3896919 h 6910963"/>
                <a:gd name="connsiteX13" fmla="*/ 1950048 w 3275436"/>
                <a:gd name="connsiteY13" fmla="*/ 3969844 h 6910963"/>
                <a:gd name="connsiteX14" fmla="*/ 1868914 w 3275436"/>
                <a:gd name="connsiteY14" fmla="*/ 3991467 h 6910963"/>
                <a:gd name="connsiteX15" fmla="*/ 1885681 w 3275436"/>
                <a:gd name="connsiteY15" fmla="*/ 6022401 h 6910963"/>
                <a:gd name="connsiteX16" fmla="*/ 2021802 w 3275436"/>
                <a:gd name="connsiteY16" fmla="*/ 6032269 h 6910963"/>
                <a:gd name="connsiteX17" fmla="*/ 3275436 w 3275436"/>
                <a:gd name="connsiteY17" fmla="*/ 6762929 h 6910963"/>
                <a:gd name="connsiteX18" fmla="*/ 3267330 w 3275436"/>
                <a:gd name="connsiteY18" fmla="*/ 6839184 h 6910963"/>
                <a:gd name="connsiteX19" fmla="*/ 3244268 w 3275436"/>
                <a:gd name="connsiteY19" fmla="*/ 6910963 h 6910963"/>
                <a:gd name="connsiteX20" fmla="*/ 166494 w 3275436"/>
                <a:gd name="connsiteY20" fmla="*/ 6910963 h 6910963"/>
                <a:gd name="connsiteX21" fmla="*/ 143432 w 3275436"/>
                <a:gd name="connsiteY21" fmla="*/ 6839184 h 6910963"/>
                <a:gd name="connsiteX22" fmla="*/ 135326 w 3275436"/>
                <a:gd name="connsiteY22" fmla="*/ 6762929 h 6910963"/>
                <a:gd name="connsiteX23" fmla="*/ 1388960 w 3275436"/>
                <a:gd name="connsiteY23" fmla="*/ 6032269 h 6910963"/>
                <a:gd name="connsiteX24" fmla="*/ 1413163 w 3275436"/>
                <a:gd name="connsiteY24" fmla="*/ 6030515 h 6910963"/>
                <a:gd name="connsiteX25" fmla="*/ 1409008 w 3275436"/>
                <a:gd name="connsiteY25" fmla="*/ 4129451 h 6910963"/>
                <a:gd name="connsiteX26" fmla="*/ 1377460 w 3275436"/>
                <a:gd name="connsiteY26" fmla="*/ 4132585 h 6910963"/>
                <a:gd name="connsiteX27" fmla="*/ 1070895 w 3275436"/>
                <a:gd name="connsiteY27" fmla="*/ 4150141 h 6910963"/>
                <a:gd name="connsiteX28" fmla="*/ 947607 w 3275436"/>
                <a:gd name="connsiteY28" fmla="*/ 4157721 h 6910963"/>
                <a:gd name="connsiteX29" fmla="*/ 831177 w 3275436"/>
                <a:gd name="connsiteY29" fmla="*/ 4131673 h 6910963"/>
                <a:gd name="connsiteX30" fmla="*/ 705101 w 3275436"/>
                <a:gd name="connsiteY30" fmla="*/ 4072102 h 6910963"/>
                <a:gd name="connsiteX31" fmla="*/ 561885 w 3275436"/>
                <a:gd name="connsiteY31" fmla="*/ 3863360 h 6910963"/>
                <a:gd name="connsiteX32" fmla="*/ 520186 w 3275436"/>
                <a:gd name="connsiteY32" fmla="*/ 2653203 h 6910963"/>
                <a:gd name="connsiteX33" fmla="*/ 6487 w 3275436"/>
                <a:gd name="connsiteY33" fmla="*/ 1047893 h 6910963"/>
                <a:gd name="connsiteX34" fmla="*/ 719986 w 3275436"/>
                <a:gd name="connsiteY34" fmla="*/ 334162 h 6910963"/>
                <a:gd name="connsiteX35" fmla="*/ 1484224 w 3275436"/>
                <a:gd name="connsiteY35" fmla="*/ 34700 h 6910963"/>
                <a:gd name="connsiteX36" fmla="*/ 1591629 w 3275436"/>
                <a:gd name="connsiteY36" fmla="*/ 3296 h 6910963"/>
                <a:gd name="connsiteX37" fmla="*/ 1701857 w 3275436"/>
                <a:gd name="connsiteY37" fmla="*/ 2466 h 6910963"/>
                <a:gd name="connsiteX0" fmla="*/ 2418339 w 3275436"/>
                <a:gd name="connsiteY0" fmla="*/ 3624348 h 6908599"/>
                <a:gd name="connsiteX1" fmla="*/ 2088664 w 3275436"/>
                <a:gd name="connsiteY1" fmla="*/ 3660011 h 6908599"/>
                <a:gd name="connsiteX2" fmla="*/ 1109982 w 3275436"/>
                <a:gd name="connsiteY2" fmla="*/ 3864638 h 6908599"/>
                <a:gd name="connsiteX3" fmla="*/ 914167 w 3275436"/>
                <a:gd name="connsiteY3" fmla="*/ 3829691 h 6908599"/>
                <a:gd name="connsiteX4" fmla="*/ 2099346 w 3275436"/>
                <a:gd name="connsiteY4" fmla="*/ 3853530 h 6908599"/>
                <a:gd name="connsiteX5" fmla="*/ 2418339 w 3275436"/>
                <a:gd name="connsiteY5" fmla="*/ 3624348 h 6908599"/>
                <a:gd name="connsiteX6" fmla="*/ 1701857 w 3275436"/>
                <a:gd name="connsiteY6" fmla="*/ 102 h 6908599"/>
                <a:gd name="connsiteX7" fmla="*/ 2367766 w 3275436"/>
                <a:gd name="connsiteY7" fmla="*/ 394729 h 6908599"/>
                <a:gd name="connsiteX8" fmla="*/ 3135390 w 3275436"/>
                <a:gd name="connsiteY8" fmla="*/ 2704488 h 6908599"/>
                <a:gd name="connsiteX9" fmla="*/ 2758687 w 3275436"/>
                <a:gd name="connsiteY9" fmla="*/ 3371455 h 6908599"/>
                <a:gd name="connsiteX10" fmla="*/ 2592372 w 3275436"/>
                <a:gd name="connsiteY10" fmla="*/ 3465787 h 6908599"/>
                <a:gd name="connsiteX11" fmla="*/ 2536271 w 3275436"/>
                <a:gd name="connsiteY11" fmla="*/ 3527328 h 6908599"/>
                <a:gd name="connsiteX12" fmla="*/ 2263705 w 3275436"/>
                <a:gd name="connsiteY12" fmla="*/ 3894555 h 6908599"/>
                <a:gd name="connsiteX13" fmla="*/ 1950048 w 3275436"/>
                <a:gd name="connsiteY13" fmla="*/ 3967480 h 6908599"/>
                <a:gd name="connsiteX14" fmla="*/ 1868914 w 3275436"/>
                <a:gd name="connsiteY14" fmla="*/ 3989103 h 6908599"/>
                <a:gd name="connsiteX15" fmla="*/ 1885681 w 3275436"/>
                <a:gd name="connsiteY15" fmla="*/ 6020037 h 6908599"/>
                <a:gd name="connsiteX16" fmla="*/ 2021802 w 3275436"/>
                <a:gd name="connsiteY16" fmla="*/ 6029905 h 6908599"/>
                <a:gd name="connsiteX17" fmla="*/ 3275436 w 3275436"/>
                <a:gd name="connsiteY17" fmla="*/ 6760565 h 6908599"/>
                <a:gd name="connsiteX18" fmla="*/ 3267330 w 3275436"/>
                <a:gd name="connsiteY18" fmla="*/ 6836820 h 6908599"/>
                <a:gd name="connsiteX19" fmla="*/ 3244268 w 3275436"/>
                <a:gd name="connsiteY19" fmla="*/ 6908599 h 6908599"/>
                <a:gd name="connsiteX20" fmla="*/ 166494 w 3275436"/>
                <a:gd name="connsiteY20" fmla="*/ 6908599 h 6908599"/>
                <a:gd name="connsiteX21" fmla="*/ 143432 w 3275436"/>
                <a:gd name="connsiteY21" fmla="*/ 6836820 h 6908599"/>
                <a:gd name="connsiteX22" fmla="*/ 135326 w 3275436"/>
                <a:gd name="connsiteY22" fmla="*/ 6760565 h 6908599"/>
                <a:gd name="connsiteX23" fmla="*/ 1388960 w 3275436"/>
                <a:gd name="connsiteY23" fmla="*/ 6029905 h 6908599"/>
                <a:gd name="connsiteX24" fmla="*/ 1413163 w 3275436"/>
                <a:gd name="connsiteY24" fmla="*/ 6028151 h 6908599"/>
                <a:gd name="connsiteX25" fmla="*/ 1409008 w 3275436"/>
                <a:gd name="connsiteY25" fmla="*/ 4127087 h 6908599"/>
                <a:gd name="connsiteX26" fmla="*/ 1377460 w 3275436"/>
                <a:gd name="connsiteY26" fmla="*/ 4130221 h 6908599"/>
                <a:gd name="connsiteX27" fmla="*/ 1070895 w 3275436"/>
                <a:gd name="connsiteY27" fmla="*/ 4147777 h 6908599"/>
                <a:gd name="connsiteX28" fmla="*/ 947607 w 3275436"/>
                <a:gd name="connsiteY28" fmla="*/ 4155357 h 6908599"/>
                <a:gd name="connsiteX29" fmla="*/ 831177 w 3275436"/>
                <a:gd name="connsiteY29" fmla="*/ 4129309 h 6908599"/>
                <a:gd name="connsiteX30" fmla="*/ 705101 w 3275436"/>
                <a:gd name="connsiteY30" fmla="*/ 4069738 h 6908599"/>
                <a:gd name="connsiteX31" fmla="*/ 561885 w 3275436"/>
                <a:gd name="connsiteY31" fmla="*/ 3860996 h 6908599"/>
                <a:gd name="connsiteX32" fmla="*/ 520186 w 3275436"/>
                <a:gd name="connsiteY32" fmla="*/ 2650839 h 6908599"/>
                <a:gd name="connsiteX33" fmla="*/ 6487 w 3275436"/>
                <a:gd name="connsiteY33" fmla="*/ 1045529 h 6908599"/>
                <a:gd name="connsiteX34" fmla="*/ 719986 w 3275436"/>
                <a:gd name="connsiteY34" fmla="*/ 331798 h 6908599"/>
                <a:gd name="connsiteX35" fmla="*/ 1484224 w 3275436"/>
                <a:gd name="connsiteY35" fmla="*/ 32336 h 6908599"/>
                <a:gd name="connsiteX36" fmla="*/ 1640962 w 3275436"/>
                <a:gd name="connsiteY36" fmla="*/ 86396 h 6908599"/>
                <a:gd name="connsiteX37" fmla="*/ 1701857 w 3275436"/>
                <a:gd name="connsiteY37" fmla="*/ 102 h 6908599"/>
                <a:gd name="connsiteX0" fmla="*/ 2418339 w 3275436"/>
                <a:gd name="connsiteY0" fmla="*/ 3655197 h 6939448"/>
                <a:gd name="connsiteX1" fmla="*/ 2088664 w 3275436"/>
                <a:gd name="connsiteY1" fmla="*/ 3690860 h 6939448"/>
                <a:gd name="connsiteX2" fmla="*/ 1109982 w 3275436"/>
                <a:gd name="connsiteY2" fmla="*/ 3895487 h 6939448"/>
                <a:gd name="connsiteX3" fmla="*/ 914167 w 3275436"/>
                <a:gd name="connsiteY3" fmla="*/ 3860540 h 6939448"/>
                <a:gd name="connsiteX4" fmla="*/ 2099346 w 3275436"/>
                <a:gd name="connsiteY4" fmla="*/ 3884379 h 6939448"/>
                <a:gd name="connsiteX5" fmla="*/ 2418339 w 3275436"/>
                <a:gd name="connsiteY5" fmla="*/ 3655197 h 6939448"/>
                <a:gd name="connsiteX6" fmla="*/ 1701857 w 3275436"/>
                <a:gd name="connsiteY6" fmla="*/ 30951 h 6939448"/>
                <a:gd name="connsiteX7" fmla="*/ 2367766 w 3275436"/>
                <a:gd name="connsiteY7" fmla="*/ 425578 h 6939448"/>
                <a:gd name="connsiteX8" fmla="*/ 3135390 w 3275436"/>
                <a:gd name="connsiteY8" fmla="*/ 2735337 h 6939448"/>
                <a:gd name="connsiteX9" fmla="*/ 2758687 w 3275436"/>
                <a:gd name="connsiteY9" fmla="*/ 3402304 h 6939448"/>
                <a:gd name="connsiteX10" fmla="*/ 2592372 w 3275436"/>
                <a:gd name="connsiteY10" fmla="*/ 3496636 h 6939448"/>
                <a:gd name="connsiteX11" fmla="*/ 2536271 w 3275436"/>
                <a:gd name="connsiteY11" fmla="*/ 3558177 h 6939448"/>
                <a:gd name="connsiteX12" fmla="*/ 2263705 w 3275436"/>
                <a:gd name="connsiteY12" fmla="*/ 3925404 h 6939448"/>
                <a:gd name="connsiteX13" fmla="*/ 1950048 w 3275436"/>
                <a:gd name="connsiteY13" fmla="*/ 3998329 h 6939448"/>
                <a:gd name="connsiteX14" fmla="*/ 1868914 w 3275436"/>
                <a:gd name="connsiteY14" fmla="*/ 4019952 h 6939448"/>
                <a:gd name="connsiteX15" fmla="*/ 1885681 w 3275436"/>
                <a:gd name="connsiteY15" fmla="*/ 6050886 h 6939448"/>
                <a:gd name="connsiteX16" fmla="*/ 2021802 w 3275436"/>
                <a:gd name="connsiteY16" fmla="*/ 6060754 h 6939448"/>
                <a:gd name="connsiteX17" fmla="*/ 3275436 w 3275436"/>
                <a:gd name="connsiteY17" fmla="*/ 6791414 h 6939448"/>
                <a:gd name="connsiteX18" fmla="*/ 3267330 w 3275436"/>
                <a:gd name="connsiteY18" fmla="*/ 6867669 h 6939448"/>
                <a:gd name="connsiteX19" fmla="*/ 3244268 w 3275436"/>
                <a:gd name="connsiteY19" fmla="*/ 6939448 h 6939448"/>
                <a:gd name="connsiteX20" fmla="*/ 166494 w 3275436"/>
                <a:gd name="connsiteY20" fmla="*/ 6939448 h 6939448"/>
                <a:gd name="connsiteX21" fmla="*/ 143432 w 3275436"/>
                <a:gd name="connsiteY21" fmla="*/ 6867669 h 6939448"/>
                <a:gd name="connsiteX22" fmla="*/ 135326 w 3275436"/>
                <a:gd name="connsiteY22" fmla="*/ 6791414 h 6939448"/>
                <a:gd name="connsiteX23" fmla="*/ 1388960 w 3275436"/>
                <a:gd name="connsiteY23" fmla="*/ 6060754 h 6939448"/>
                <a:gd name="connsiteX24" fmla="*/ 1413163 w 3275436"/>
                <a:gd name="connsiteY24" fmla="*/ 6059000 h 6939448"/>
                <a:gd name="connsiteX25" fmla="*/ 1409008 w 3275436"/>
                <a:gd name="connsiteY25" fmla="*/ 4157936 h 6939448"/>
                <a:gd name="connsiteX26" fmla="*/ 1377460 w 3275436"/>
                <a:gd name="connsiteY26" fmla="*/ 4161070 h 6939448"/>
                <a:gd name="connsiteX27" fmla="*/ 1070895 w 3275436"/>
                <a:gd name="connsiteY27" fmla="*/ 4178626 h 6939448"/>
                <a:gd name="connsiteX28" fmla="*/ 947607 w 3275436"/>
                <a:gd name="connsiteY28" fmla="*/ 4186206 h 6939448"/>
                <a:gd name="connsiteX29" fmla="*/ 831177 w 3275436"/>
                <a:gd name="connsiteY29" fmla="*/ 4160158 h 6939448"/>
                <a:gd name="connsiteX30" fmla="*/ 705101 w 3275436"/>
                <a:gd name="connsiteY30" fmla="*/ 4100587 h 6939448"/>
                <a:gd name="connsiteX31" fmla="*/ 561885 w 3275436"/>
                <a:gd name="connsiteY31" fmla="*/ 3891845 h 6939448"/>
                <a:gd name="connsiteX32" fmla="*/ 520186 w 3275436"/>
                <a:gd name="connsiteY32" fmla="*/ 2681688 h 6939448"/>
                <a:gd name="connsiteX33" fmla="*/ 6487 w 3275436"/>
                <a:gd name="connsiteY33" fmla="*/ 1076378 h 6939448"/>
                <a:gd name="connsiteX34" fmla="*/ 719986 w 3275436"/>
                <a:gd name="connsiteY34" fmla="*/ 362647 h 6939448"/>
                <a:gd name="connsiteX35" fmla="*/ 1484224 w 3275436"/>
                <a:gd name="connsiteY35" fmla="*/ 63185 h 6939448"/>
                <a:gd name="connsiteX36" fmla="*/ 1701857 w 3275436"/>
                <a:gd name="connsiteY36" fmla="*/ 30951 h 6939448"/>
                <a:gd name="connsiteX0" fmla="*/ 2418339 w 3275436"/>
                <a:gd name="connsiteY0" fmla="*/ 3593614 h 6877865"/>
                <a:gd name="connsiteX1" fmla="*/ 2088664 w 3275436"/>
                <a:gd name="connsiteY1" fmla="*/ 3629277 h 6877865"/>
                <a:gd name="connsiteX2" fmla="*/ 1109982 w 3275436"/>
                <a:gd name="connsiteY2" fmla="*/ 3833904 h 6877865"/>
                <a:gd name="connsiteX3" fmla="*/ 914167 w 3275436"/>
                <a:gd name="connsiteY3" fmla="*/ 3798957 h 6877865"/>
                <a:gd name="connsiteX4" fmla="*/ 2099346 w 3275436"/>
                <a:gd name="connsiteY4" fmla="*/ 3822796 h 6877865"/>
                <a:gd name="connsiteX5" fmla="*/ 2418339 w 3275436"/>
                <a:gd name="connsiteY5" fmla="*/ 3593614 h 6877865"/>
                <a:gd name="connsiteX6" fmla="*/ 1484224 w 3275436"/>
                <a:gd name="connsiteY6" fmla="*/ 1602 h 6877865"/>
                <a:gd name="connsiteX7" fmla="*/ 2367766 w 3275436"/>
                <a:gd name="connsiteY7" fmla="*/ 363995 h 6877865"/>
                <a:gd name="connsiteX8" fmla="*/ 3135390 w 3275436"/>
                <a:gd name="connsiteY8" fmla="*/ 2673754 h 6877865"/>
                <a:gd name="connsiteX9" fmla="*/ 2758687 w 3275436"/>
                <a:gd name="connsiteY9" fmla="*/ 3340721 h 6877865"/>
                <a:gd name="connsiteX10" fmla="*/ 2592372 w 3275436"/>
                <a:gd name="connsiteY10" fmla="*/ 3435053 h 6877865"/>
                <a:gd name="connsiteX11" fmla="*/ 2536271 w 3275436"/>
                <a:gd name="connsiteY11" fmla="*/ 3496594 h 6877865"/>
                <a:gd name="connsiteX12" fmla="*/ 2263705 w 3275436"/>
                <a:gd name="connsiteY12" fmla="*/ 3863821 h 6877865"/>
                <a:gd name="connsiteX13" fmla="*/ 1950048 w 3275436"/>
                <a:gd name="connsiteY13" fmla="*/ 3936746 h 6877865"/>
                <a:gd name="connsiteX14" fmla="*/ 1868914 w 3275436"/>
                <a:gd name="connsiteY14" fmla="*/ 3958369 h 6877865"/>
                <a:gd name="connsiteX15" fmla="*/ 1885681 w 3275436"/>
                <a:gd name="connsiteY15" fmla="*/ 5989303 h 6877865"/>
                <a:gd name="connsiteX16" fmla="*/ 2021802 w 3275436"/>
                <a:gd name="connsiteY16" fmla="*/ 5999171 h 6877865"/>
                <a:gd name="connsiteX17" fmla="*/ 3275436 w 3275436"/>
                <a:gd name="connsiteY17" fmla="*/ 6729831 h 6877865"/>
                <a:gd name="connsiteX18" fmla="*/ 3267330 w 3275436"/>
                <a:gd name="connsiteY18" fmla="*/ 6806086 h 6877865"/>
                <a:gd name="connsiteX19" fmla="*/ 3244268 w 3275436"/>
                <a:gd name="connsiteY19" fmla="*/ 6877865 h 6877865"/>
                <a:gd name="connsiteX20" fmla="*/ 166494 w 3275436"/>
                <a:gd name="connsiteY20" fmla="*/ 6877865 h 6877865"/>
                <a:gd name="connsiteX21" fmla="*/ 143432 w 3275436"/>
                <a:gd name="connsiteY21" fmla="*/ 6806086 h 6877865"/>
                <a:gd name="connsiteX22" fmla="*/ 135326 w 3275436"/>
                <a:gd name="connsiteY22" fmla="*/ 6729831 h 6877865"/>
                <a:gd name="connsiteX23" fmla="*/ 1388960 w 3275436"/>
                <a:gd name="connsiteY23" fmla="*/ 5999171 h 6877865"/>
                <a:gd name="connsiteX24" fmla="*/ 1413163 w 3275436"/>
                <a:gd name="connsiteY24" fmla="*/ 5997417 h 6877865"/>
                <a:gd name="connsiteX25" fmla="*/ 1409008 w 3275436"/>
                <a:gd name="connsiteY25" fmla="*/ 4096353 h 6877865"/>
                <a:gd name="connsiteX26" fmla="*/ 1377460 w 3275436"/>
                <a:gd name="connsiteY26" fmla="*/ 4099487 h 6877865"/>
                <a:gd name="connsiteX27" fmla="*/ 1070895 w 3275436"/>
                <a:gd name="connsiteY27" fmla="*/ 4117043 h 6877865"/>
                <a:gd name="connsiteX28" fmla="*/ 947607 w 3275436"/>
                <a:gd name="connsiteY28" fmla="*/ 4124623 h 6877865"/>
                <a:gd name="connsiteX29" fmla="*/ 831177 w 3275436"/>
                <a:gd name="connsiteY29" fmla="*/ 4098575 h 6877865"/>
                <a:gd name="connsiteX30" fmla="*/ 705101 w 3275436"/>
                <a:gd name="connsiteY30" fmla="*/ 4039004 h 6877865"/>
                <a:gd name="connsiteX31" fmla="*/ 561885 w 3275436"/>
                <a:gd name="connsiteY31" fmla="*/ 3830262 h 6877865"/>
                <a:gd name="connsiteX32" fmla="*/ 520186 w 3275436"/>
                <a:gd name="connsiteY32" fmla="*/ 2620105 h 6877865"/>
                <a:gd name="connsiteX33" fmla="*/ 6487 w 3275436"/>
                <a:gd name="connsiteY33" fmla="*/ 1014795 h 6877865"/>
                <a:gd name="connsiteX34" fmla="*/ 719986 w 3275436"/>
                <a:gd name="connsiteY34" fmla="*/ 301064 h 6877865"/>
                <a:gd name="connsiteX35" fmla="*/ 1484224 w 3275436"/>
                <a:gd name="connsiteY35" fmla="*/ 1602 h 6877865"/>
                <a:gd name="connsiteX0" fmla="*/ 2418339 w 3275436"/>
                <a:gd name="connsiteY0" fmla="*/ 3562588 h 6846839"/>
                <a:gd name="connsiteX1" fmla="*/ 2088664 w 3275436"/>
                <a:gd name="connsiteY1" fmla="*/ 3598251 h 6846839"/>
                <a:gd name="connsiteX2" fmla="*/ 1109982 w 3275436"/>
                <a:gd name="connsiteY2" fmla="*/ 3802878 h 6846839"/>
                <a:gd name="connsiteX3" fmla="*/ 914167 w 3275436"/>
                <a:gd name="connsiteY3" fmla="*/ 3767931 h 6846839"/>
                <a:gd name="connsiteX4" fmla="*/ 2099346 w 3275436"/>
                <a:gd name="connsiteY4" fmla="*/ 3791770 h 6846839"/>
                <a:gd name="connsiteX5" fmla="*/ 2418339 w 3275436"/>
                <a:gd name="connsiteY5" fmla="*/ 3562588 h 6846839"/>
                <a:gd name="connsiteX6" fmla="*/ 1407981 w 3275436"/>
                <a:gd name="connsiteY6" fmla="*/ 11060 h 6846839"/>
                <a:gd name="connsiteX7" fmla="*/ 2367766 w 3275436"/>
                <a:gd name="connsiteY7" fmla="*/ 332969 h 6846839"/>
                <a:gd name="connsiteX8" fmla="*/ 3135390 w 3275436"/>
                <a:gd name="connsiteY8" fmla="*/ 2642728 h 6846839"/>
                <a:gd name="connsiteX9" fmla="*/ 2758687 w 3275436"/>
                <a:gd name="connsiteY9" fmla="*/ 3309695 h 6846839"/>
                <a:gd name="connsiteX10" fmla="*/ 2592372 w 3275436"/>
                <a:gd name="connsiteY10" fmla="*/ 3404027 h 6846839"/>
                <a:gd name="connsiteX11" fmla="*/ 2536271 w 3275436"/>
                <a:gd name="connsiteY11" fmla="*/ 3465568 h 6846839"/>
                <a:gd name="connsiteX12" fmla="*/ 2263705 w 3275436"/>
                <a:gd name="connsiteY12" fmla="*/ 3832795 h 6846839"/>
                <a:gd name="connsiteX13" fmla="*/ 1950048 w 3275436"/>
                <a:gd name="connsiteY13" fmla="*/ 3905720 h 6846839"/>
                <a:gd name="connsiteX14" fmla="*/ 1868914 w 3275436"/>
                <a:gd name="connsiteY14" fmla="*/ 3927343 h 6846839"/>
                <a:gd name="connsiteX15" fmla="*/ 1885681 w 3275436"/>
                <a:gd name="connsiteY15" fmla="*/ 5958277 h 6846839"/>
                <a:gd name="connsiteX16" fmla="*/ 2021802 w 3275436"/>
                <a:gd name="connsiteY16" fmla="*/ 5968145 h 6846839"/>
                <a:gd name="connsiteX17" fmla="*/ 3275436 w 3275436"/>
                <a:gd name="connsiteY17" fmla="*/ 6698805 h 6846839"/>
                <a:gd name="connsiteX18" fmla="*/ 3267330 w 3275436"/>
                <a:gd name="connsiteY18" fmla="*/ 6775060 h 6846839"/>
                <a:gd name="connsiteX19" fmla="*/ 3244268 w 3275436"/>
                <a:gd name="connsiteY19" fmla="*/ 6846839 h 6846839"/>
                <a:gd name="connsiteX20" fmla="*/ 166494 w 3275436"/>
                <a:gd name="connsiteY20" fmla="*/ 6846839 h 6846839"/>
                <a:gd name="connsiteX21" fmla="*/ 143432 w 3275436"/>
                <a:gd name="connsiteY21" fmla="*/ 6775060 h 6846839"/>
                <a:gd name="connsiteX22" fmla="*/ 135326 w 3275436"/>
                <a:gd name="connsiteY22" fmla="*/ 6698805 h 6846839"/>
                <a:gd name="connsiteX23" fmla="*/ 1388960 w 3275436"/>
                <a:gd name="connsiteY23" fmla="*/ 5968145 h 6846839"/>
                <a:gd name="connsiteX24" fmla="*/ 1413163 w 3275436"/>
                <a:gd name="connsiteY24" fmla="*/ 5966391 h 6846839"/>
                <a:gd name="connsiteX25" fmla="*/ 1409008 w 3275436"/>
                <a:gd name="connsiteY25" fmla="*/ 4065327 h 6846839"/>
                <a:gd name="connsiteX26" fmla="*/ 1377460 w 3275436"/>
                <a:gd name="connsiteY26" fmla="*/ 4068461 h 6846839"/>
                <a:gd name="connsiteX27" fmla="*/ 1070895 w 3275436"/>
                <a:gd name="connsiteY27" fmla="*/ 4086017 h 6846839"/>
                <a:gd name="connsiteX28" fmla="*/ 947607 w 3275436"/>
                <a:gd name="connsiteY28" fmla="*/ 4093597 h 6846839"/>
                <a:gd name="connsiteX29" fmla="*/ 831177 w 3275436"/>
                <a:gd name="connsiteY29" fmla="*/ 4067549 h 6846839"/>
                <a:gd name="connsiteX30" fmla="*/ 705101 w 3275436"/>
                <a:gd name="connsiteY30" fmla="*/ 4007978 h 6846839"/>
                <a:gd name="connsiteX31" fmla="*/ 561885 w 3275436"/>
                <a:gd name="connsiteY31" fmla="*/ 3799236 h 6846839"/>
                <a:gd name="connsiteX32" fmla="*/ 520186 w 3275436"/>
                <a:gd name="connsiteY32" fmla="*/ 2589079 h 6846839"/>
                <a:gd name="connsiteX33" fmla="*/ 6487 w 3275436"/>
                <a:gd name="connsiteY33" fmla="*/ 983769 h 6846839"/>
                <a:gd name="connsiteX34" fmla="*/ 719986 w 3275436"/>
                <a:gd name="connsiteY34" fmla="*/ 270038 h 6846839"/>
                <a:gd name="connsiteX35" fmla="*/ 1407981 w 3275436"/>
                <a:gd name="connsiteY35" fmla="*/ 11060 h 6846839"/>
                <a:gd name="connsiteX0" fmla="*/ 2418339 w 3275436"/>
                <a:gd name="connsiteY0" fmla="*/ 3592494 h 6876745"/>
                <a:gd name="connsiteX1" fmla="*/ 2088664 w 3275436"/>
                <a:gd name="connsiteY1" fmla="*/ 3628157 h 6876745"/>
                <a:gd name="connsiteX2" fmla="*/ 1109982 w 3275436"/>
                <a:gd name="connsiteY2" fmla="*/ 3832784 h 6876745"/>
                <a:gd name="connsiteX3" fmla="*/ 914167 w 3275436"/>
                <a:gd name="connsiteY3" fmla="*/ 3797837 h 6876745"/>
                <a:gd name="connsiteX4" fmla="*/ 2099346 w 3275436"/>
                <a:gd name="connsiteY4" fmla="*/ 3821676 h 6876745"/>
                <a:gd name="connsiteX5" fmla="*/ 2418339 w 3275436"/>
                <a:gd name="connsiteY5" fmla="*/ 3592494 h 6876745"/>
                <a:gd name="connsiteX6" fmla="*/ 1407981 w 3275436"/>
                <a:gd name="connsiteY6" fmla="*/ 40966 h 6876745"/>
                <a:gd name="connsiteX7" fmla="*/ 2367766 w 3275436"/>
                <a:gd name="connsiteY7" fmla="*/ 362875 h 6876745"/>
                <a:gd name="connsiteX8" fmla="*/ 3135390 w 3275436"/>
                <a:gd name="connsiteY8" fmla="*/ 2672634 h 6876745"/>
                <a:gd name="connsiteX9" fmla="*/ 2758687 w 3275436"/>
                <a:gd name="connsiteY9" fmla="*/ 3339601 h 6876745"/>
                <a:gd name="connsiteX10" fmla="*/ 2592372 w 3275436"/>
                <a:gd name="connsiteY10" fmla="*/ 3433933 h 6876745"/>
                <a:gd name="connsiteX11" fmla="*/ 2536271 w 3275436"/>
                <a:gd name="connsiteY11" fmla="*/ 3495474 h 6876745"/>
                <a:gd name="connsiteX12" fmla="*/ 2263705 w 3275436"/>
                <a:gd name="connsiteY12" fmla="*/ 3862701 h 6876745"/>
                <a:gd name="connsiteX13" fmla="*/ 1950048 w 3275436"/>
                <a:gd name="connsiteY13" fmla="*/ 3935626 h 6876745"/>
                <a:gd name="connsiteX14" fmla="*/ 1868914 w 3275436"/>
                <a:gd name="connsiteY14" fmla="*/ 3957249 h 6876745"/>
                <a:gd name="connsiteX15" fmla="*/ 1885681 w 3275436"/>
                <a:gd name="connsiteY15" fmla="*/ 5988183 h 6876745"/>
                <a:gd name="connsiteX16" fmla="*/ 2021802 w 3275436"/>
                <a:gd name="connsiteY16" fmla="*/ 5998051 h 6876745"/>
                <a:gd name="connsiteX17" fmla="*/ 3275436 w 3275436"/>
                <a:gd name="connsiteY17" fmla="*/ 6728711 h 6876745"/>
                <a:gd name="connsiteX18" fmla="*/ 3267330 w 3275436"/>
                <a:gd name="connsiteY18" fmla="*/ 6804966 h 6876745"/>
                <a:gd name="connsiteX19" fmla="*/ 3244268 w 3275436"/>
                <a:gd name="connsiteY19" fmla="*/ 6876745 h 6876745"/>
                <a:gd name="connsiteX20" fmla="*/ 166494 w 3275436"/>
                <a:gd name="connsiteY20" fmla="*/ 6876745 h 6876745"/>
                <a:gd name="connsiteX21" fmla="*/ 143432 w 3275436"/>
                <a:gd name="connsiteY21" fmla="*/ 6804966 h 6876745"/>
                <a:gd name="connsiteX22" fmla="*/ 135326 w 3275436"/>
                <a:gd name="connsiteY22" fmla="*/ 6728711 h 6876745"/>
                <a:gd name="connsiteX23" fmla="*/ 1388960 w 3275436"/>
                <a:gd name="connsiteY23" fmla="*/ 5998051 h 6876745"/>
                <a:gd name="connsiteX24" fmla="*/ 1413163 w 3275436"/>
                <a:gd name="connsiteY24" fmla="*/ 5996297 h 6876745"/>
                <a:gd name="connsiteX25" fmla="*/ 1409008 w 3275436"/>
                <a:gd name="connsiteY25" fmla="*/ 4095233 h 6876745"/>
                <a:gd name="connsiteX26" fmla="*/ 1377460 w 3275436"/>
                <a:gd name="connsiteY26" fmla="*/ 4098367 h 6876745"/>
                <a:gd name="connsiteX27" fmla="*/ 1070895 w 3275436"/>
                <a:gd name="connsiteY27" fmla="*/ 4115923 h 6876745"/>
                <a:gd name="connsiteX28" fmla="*/ 947607 w 3275436"/>
                <a:gd name="connsiteY28" fmla="*/ 4123503 h 6876745"/>
                <a:gd name="connsiteX29" fmla="*/ 831177 w 3275436"/>
                <a:gd name="connsiteY29" fmla="*/ 4097455 h 6876745"/>
                <a:gd name="connsiteX30" fmla="*/ 705101 w 3275436"/>
                <a:gd name="connsiteY30" fmla="*/ 4037884 h 6876745"/>
                <a:gd name="connsiteX31" fmla="*/ 561885 w 3275436"/>
                <a:gd name="connsiteY31" fmla="*/ 3829142 h 6876745"/>
                <a:gd name="connsiteX32" fmla="*/ 520186 w 3275436"/>
                <a:gd name="connsiteY32" fmla="*/ 2618985 h 6876745"/>
                <a:gd name="connsiteX33" fmla="*/ 6487 w 3275436"/>
                <a:gd name="connsiteY33" fmla="*/ 1013675 h 6876745"/>
                <a:gd name="connsiteX34" fmla="*/ 719986 w 3275436"/>
                <a:gd name="connsiteY34" fmla="*/ 299944 h 6876745"/>
                <a:gd name="connsiteX35" fmla="*/ 1407981 w 3275436"/>
                <a:gd name="connsiteY35" fmla="*/ 40966 h 6876745"/>
                <a:gd name="connsiteX0" fmla="*/ 2418339 w 3275436"/>
                <a:gd name="connsiteY0" fmla="*/ 3592494 h 6876745"/>
                <a:gd name="connsiteX1" fmla="*/ 2088664 w 3275436"/>
                <a:gd name="connsiteY1" fmla="*/ 3628157 h 6876745"/>
                <a:gd name="connsiteX2" fmla="*/ 1109982 w 3275436"/>
                <a:gd name="connsiteY2" fmla="*/ 3832784 h 6876745"/>
                <a:gd name="connsiteX3" fmla="*/ 914167 w 3275436"/>
                <a:gd name="connsiteY3" fmla="*/ 3797837 h 6876745"/>
                <a:gd name="connsiteX4" fmla="*/ 2099346 w 3275436"/>
                <a:gd name="connsiteY4" fmla="*/ 3821676 h 6876745"/>
                <a:gd name="connsiteX5" fmla="*/ 2418339 w 3275436"/>
                <a:gd name="connsiteY5" fmla="*/ 3592494 h 6876745"/>
                <a:gd name="connsiteX6" fmla="*/ 1407981 w 3275436"/>
                <a:gd name="connsiteY6" fmla="*/ 40966 h 6876745"/>
                <a:gd name="connsiteX7" fmla="*/ 2367766 w 3275436"/>
                <a:gd name="connsiteY7" fmla="*/ 362875 h 6876745"/>
                <a:gd name="connsiteX8" fmla="*/ 3135390 w 3275436"/>
                <a:gd name="connsiteY8" fmla="*/ 2672634 h 6876745"/>
                <a:gd name="connsiteX9" fmla="*/ 2758687 w 3275436"/>
                <a:gd name="connsiteY9" fmla="*/ 3339601 h 6876745"/>
                <a:gd name="connsiteX10" fmla="*/ 2592372 w 3275436"/>
                <a:gd name="connsiteY10" fmla="*/ 3433933 h 6876745"/>
                <a:gd name="connsiteX11" fmla="*/ 2536271 w 3275436"/>
                <a:gd name="connsiteY11" fmla="*/ 3495474 h 6876745"/>
                <a:gd name="connsiteX12" fmla="*/ 2263705 w 3275436"/>
                <a:gd name="connsiteY12" fmla="*/ 3862701 h 6876745"/>
                <a:gd name="connsiteX13" fmla="*/ 1950048 w 3275436"/>
                <a:gd name="connsiteY13" fmla="*/ 3935626 h 6876745"/>
                <a:gd name="connsiteX14" fmla="*/ 1868914 w 3275436"/>
                <a:gd name="connsiteY14" fmla="*/ 3957249 h 6876745"/>
                <a:gd name="connsiteX15" fmla="*/ 1912591 w 3275436"/>
                <a:gd name="connsiteY15" fmla="*/ 5956697 h 6876745"/>
                <a:gd name="connsiteX16" fmla="*/ 2021802 w 3275436"/>
                <a:gd name="connsiteY16" fmla="*/ 5998051 h 6876745"/>
                <a:gd name="connsiteX17" fmla="*/ 3275436 w 3275436"/>
                <a:gd name="connsiteY17" fmla="*/ 6728711 h 6876745"/>
                <a:gd name="connsiteX18" fmla="*/ 3267330 w 3275436"/>
                <a:gd name="connsiteY18" fmla="*/ 6804966 h 6876745"/>
                <a:gd name="connsiteX19" fmla="*/ 3244268 w 3275436"/>
                <a:gd name="connsiteY19" fmla="*/ 6876745 h 6876745"/>
                <a:gd name="connsiteX20" fmla="*/ 166494 w 3275436"/>
                <a:gd name="connsiteY20" fmla="*/ 6876745 h 6876745"/>
                <a:gd name="connsiteX21" fmla="*/ 143432 w 3275436"/>
                <a:gd name="connsiteY21" fmla="*/ 6804966 h 6876745"/>
                <a:gd name="connsiteX22" fmla="*/ 135326 w 3275436"/>
                <a:gd name="connsiteY22" fmla="*/ 6728711 h 6876745"/>
                <a:gd name="connsiteX23" fmla="*/ 1388960 w 3275436"/>
                <a:gd name="connsiteY23" fmla="*/ 5998051 h 6876745"/>
                <a:gd name="connsiteX24" fmla="*/ 1413163 w 3275436"/>
                <a:gd name="connsiteY24" fmla="*/ 5996297 h 6876745"/>
                <a:gd name="connsiteX25" fmla="*/ 1409008 w 3275436"/>
                <a:gd name="connsiteY25" fmla="*/ 4095233 h 6876745"/>
                <a:gd name="connsiteX26" fmla="*/ 1377460 w 3275436"/>
                <a:gd name="connsiteY26" fmla="*/ 4098367 h 6876745"/>
                <a:gd name="connsiteX27" fmla="*/ 1070895 w 3275436"/>
                <a:gd name="connsiteY27" fmla="*/ 4115923 h 6876745"/>
                <a:gd name="connsiteX28" fmla="*/ 947607 w 3275436"/>
                <a:gd name="connsiteY28" fmla="*/ 4123503 h 6876745"/>
                <a:gd name="connsiteX29" fmla="*/ 831177 w 3275436"/>
                <a:gd name="connsiteY29" fmla="*/ 4097455 h 6876745"/>
                <a:gd name="connsiteX30" fmla="*/ 705101 w 3275436"/>
                <a:gd name="connsiteY30" fmla="*/ 4037884 h 6876745"/>
                <a:gd name="connsiteX31" fmla="*/ 561885 w 3275436"/>
                <a:gd name="connsiteY31" fmla="*/ 3829142 h 6876745"/>
                <a:gd name="connsiteX32" fmla="*/ 520186 w 3275436"/>
                <a:gd name="connsiteY32" fmla="*/ 2618985 h 6876745"/>
                <a:gd name="connsiteX33" fmla="*/ 6487 w 3275436"/>
                <a:gd name="connsiteY33" fmla="*/ 1013675 h 6876745"/>
                <a:gd name="connsiteX34" fmla="*/ 719986 w 3275436"/>
                <a:gd name="connsiteY34" fmla="*/ 299944 h 6876745"/>
                <a:gd name="connsiteX35" fmla="*/ 1407981 w 3275436"/>
                <a:gd name="connsiteY35" fmla="*/ 40966 h 687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275436" h="6876745">
                  <a:moveTo>
                    <a:pt x="2418339" y="3592494"/>
                  </a:moveTo>
                  <a:lnTo>
                    <a:pt x="2088664" y="3628157"/>
                  </a:lnTo>
                  <a:cubicBezTo>
                    <a:pt x="1781844" y="3745661"/>
                    <a:pt x="1413750" y="3922990"/>
                    <a:pt x="1109982" y="3832784"/>
                  </a:cubicBezTo>
                  <a:lnTo>
                    <a:pt x="914167" y="3797837"/>
                  </a:lnTo>
                  <a:cubicBezTo>
                    <a:pt x="949463" y="4116538"/>
                    <a:pt x="1860979" y="3912545"/>
                    <a:pt x="2099346" y="3821676"/>
                  </a:cubicBezTo>
                  <a:cubicBezTo>
                    <a:pt x="2205677" y="3745282"/>
                    <a:pt x="2319545" y="3774395"/>
                    <a:pt x="2418339" y="3592494"/>
                  </a:cubicBezTo>
                  <a:close/>
                  <a:moveTo>
                    <a:pt x="1407981" y="40966"/>
                  </a:moveTo>
                  <a:cubicBezTo>
                    <a:pt x="1803704" y="-16016"/>
                    <a:pt x="2092572" y="-82484"/>
                    <a:pt x="2367766" y="362875"/>
                  </a:cubicBezTo>
                  <a:cubicBezTo>
                    <a:pt x="2611727" y="1093082"/>
                    <a:pt x="2891429" y="1942427"/>
                    <a:pt x="3135390" y="2672634"/>
                  </a:cubicBezTo>
                  <a:cubicBezTo>
                    <a:pt x="3208284" y="2898327"/>
                    <a:pt x="2984380" y="3266707"/>
                    <a:pt x="2758687" y="3339601"/>
                  </a:cubicBezTo>
                  <a:lnTo>
                    <a:pt x="2592372" y="3433933"/>
                  </a:lnTo>
                  <a:lnTo>
                    <a:pt x="2536271" y="3495474"/>
                  </a:lnTo>
                  <a:cubicBezTo>
                    <a:pt x="2542496" y="3523899"/>
                    <a:pt x="2320343" y="3850460"/>
                    <a:pt x="2263705" y="3862701"/>
                  </a:cubicBezTo>
                  <a:cubicBezTo>
                    <a:pt x="2135796" y="3890346"/>
                    <a:pt x="2033184" y="3914483"/>
                    <a:pt x="1950048" y="3935626"/>
                  </a:cubicBezTo>
                  <a:lnTo>
                    <a:pt x="1868914" y="3957249"/>
                  </a:lnTo>
                  <a:lnTo>
                    <a:pt x="1912591" y="5956697"/>
                  </a:lnTo>
                  <a:lnTo>
                    <a:pt x="2021802" y="5998051"/>
                  </a:lnTo>
                  <a:cubicBezTo>
                    <a:pt x="2737249" y="6067596"/>
                    <a:pt x="3275436" y="6368298"/>
                    <a:pt x="3275436" y="6728711"/>
                  </a:cubicBezTo>
                  <a:cubicBezTo>
                    <a:pt x="3275436" y="6754455"/>
                    <a:pt x="3272690" y="6779894"/>
                    <a:pt x="3267330" y="6804966"/>
                  </a:cubicBezTo>
                  <a:lnTo>
                    <a:pt x="3244268" y="6876745"/>
                  </a:lnTo>
                  <a:lnTo>
                    <a:pt x="166494" y="6876745"/>
                  </a:lnTo>
                  <a:lnTo>
                    <a:pt x="143432" y="6804966"/>
                  </a:lnTo>
                  <a:cubicBezTo>
                    <a:pt x="138072" y="6779894"/>
                    <a:pt x="135326" y="6754455"/>
                    <a:pt x="135326" y="6728711"/>
                  </a:cubicBezTo>
                  <a:cubicBezTo>
                    <a:pt x="135326" y="6368298"/>
                    <a:pt x="673513" y="6067596"/>
                    <a:pt x="1388960" y="5998051"/>
                  </a:cubicBezTo>
                  <a:lnTo>
                    <a:pt x="1413163" y="5996297"/>
                  </a:lnTo>
                  <a:lnTo>
                    <a:pt x="1409008" y="4095233"/>
                  </a:lnTo>
                  <a:lnTo>
                    <a:pt x="1377460" y="4098367"/>
                  </a:lnTo>
                  <a:cubicBezTo>
                    <a:pt x="1310023" y="4104015"/>
                    <a:pt x="1214383" y="4109289"/>
                    <a:pt x="1070895" y="4115923"/>
                  </a:cubicBezTo>
                  <a:cubicBezTo>
                    <a:pt x="1042469" y="4122148"/>
                    <a:pt x="953832" y="4151928"/>
                    <a:pt x="947607" y="4123503"/>
                  </a:cubicBezTo>
                  <a:lnTo>
                    <a:pt x="831177" y="4097455"/>
                  </a:lnTo>
                  <a:lnTo>
                    <a:pt x="705101" y="4037884"/>
                  </a:lnTo>
                  <a:cubicBezTo>
                    <a:pt x="675353" y="4037884"/>
                    <a:pt x="561886" y="3858888"/>
                    <a:pt x="561885" y="3829142"/>
                  </a:cubicBezTo>
                  <a:cubicBezTo>
                    <a:pt x="522172" y="3464477"/>
                    <a:pt x="518200" y="3132575"/>
                    <a:pt x="520186" y="2618985"/>
                  </a:cubicBezTo>
                  <a:lnTo>
                    <a:pt x="6487" y="1013675"/>
                  </a:lnTo>
                  <a:cubicBezTo>
                    <a:pt x="-66407" y="787982"/>
                    <a:pt x="494292" y="372838"/>
                    <a:pt x="719986" y="299944"/>
                  </a:cubicBezTo>
                  <a:cubicBezTo>
                    <a:pt x="1275859" y="57866"/>
                    <a:pt x="863124" y="216943"/>
                    <a:pt x="1407981" y="4096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88"/>
            </a:p>
          </p:txBody>
        </p:sp>
        <p:pic>
          <p:nvPicPr>
            <p:cNvPr id="114" name="Graphic 113">
              <a:extLst>
                <a:ext uri="{FF2B5EF4-FFF2-40B4-BE49-F238E27FC236}">
                  <a16:creationId xmlns:a16="http://schemas.microsoft.com/office/drawing/2014/main" id="{BE95CFC6-E942-4B79-A0A5-71D118C74A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95368" y="276640"/>
              <a:ext cx="3331830" cy="6892458"/>
            </a:xfrm>
            <a:prstGeom prst="rect">
              <a:avLst/>
            </a:prstGeom>
          </p:spPr>
        </p:pic>
      </p:grpSp>
    </p:spTree>
    <p:extLst>
      <p:ext uri="{BB962C8B-B14F-4D97-AF65-F5344CB8AC3E}">
        <p14:creationId xmlns:p14="http://schemas.microsoft.com/office/powerpoint/2010/main" val="3123502321"/>
      </p:ext>
    </p:extLst>
  </p:cSld>
  <p:clrMapOvr>
    <a:masterClrMapping/>
  </p:clrMapOvr>
  <p:extLst>
    <p:ext uri="{DCECCB84-F9BA-43D5-87BE-67443E8EF086}">
      <p15:sldGuideLst xmlns:p15="http://schemas.microsoft.com/office/powerpoint/2012/main">
        <p15:guide id="1" pos="3168">
          <p15:clr>
            <a:srgbClr val="FBAE40"/>
          </p15:clr>
        </p15:guide>
        <p15:guide id="2" pos="6336">
          <p15:clr>
            <a:srgbClr val="FBAE40"/>
          </p15:clr>
        </p15:guide>
        <p15:guide id="4" orient="horz" pos="4896">
          <p15:clr>
            <a:srgbClr val="FBAE40"/>
          </p15:clr>
        </p15:guide>
        <p15:guide id="5" pos="3456">
          <p15:clr>
            <a:srgbClr val="FBAE40"/>
          </p15:clr>
        </p15:guide>
        <p15:guide id="6" pos="6048">
          <p15:clr>
            <a:srgbClr val="FBAE40"/>
          </p15:clr>
        </p15:guide>
        <p15:guide id="7" orient="horz" pos="576">
          <p15:clr>
            <a:srgbClr val="FBAE40"/>
          </p15:clr>
        </p15:guide>
        <p15:guide id="8" orient="horz" pos="4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id="{A4DC163C-4177-A320-357E-9FD95ACA4F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r>
              <a:rPr lang="en-US" dirty="0"/>
              <a:t>8/6/20XX</a:t>
            </a:r>
          </a:p>
        </p:txBody>
      </p:sp>
      <p:pic>
        <p:nvPicPr>
          <p:cNvPr id="19" name="Graphic 18">
            <a:extLst>
              <a:ext uri="{FF2B5EF4-FFF2-40B4-BE49-F238E27FC236}">
                <a16:creationId xmlns:a16="http://schemas.microsoft.com/office/drawing/2014/main"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endParaRPr lang="en-US" noProof="0" dirty="0"/>
          </a:p>
        </p:txBody>
      </p:sp>
      <p:sp>
        <p:nvSpPr>
          <p:cNvPr id="16" name="Freeform: Shape 15">
            <a:extLst>
              <a:ext uri="{FF2B5EF4-FFF2-40B4-BE49-F238E27FC236}">
                <a16:creationId xmlns:a16="http://schemas.microsoft.com/office/drawing/2014/main"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id="{5F2E5B73-4EA9-DABB-C08B-8C7E2D67151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endParaRPr lang="en-US"/>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id="{D2E384F6-46BA-A618-0ECB-E332FEEBFF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r>
              <a:rPr lang="en-US" dirty="0"/>
              <a:t>8/6/20XX</a:t>
            </a:r>
          </a:p>
        </p:txBody>
      </p:sp>
      <p:pic>
        <p:nvPicPr>
          <p:cNvPr id="10" name="Graphic 9">
            <a:extLst>
              <a:ext uri="{FF2B5EF4-FFF2-40B4-BE49-F238E27FC236}">
                <a16:creationId xmlns:a16="http://schemas.microsoft.com/office/drawing/2014/main"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id="{9BE5316D-512D-3749-260F-BB8032EF6FF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id="{1A069757-2F99-4B5A-6794-84E29ECDA0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endParaRPr lang="en-US" noProof="0" dirty="0"/>
          </a:p>
        </p:txBody>
      </p:sp>
      <p:pic>
        <p:nvPicPr>
          <p:cNvPr id="9" name="Graphic 8">
            <a:extLst>
              <a:ext uri="{FF2B5EF4-FFF2-40B4-BE49-F238E27FC236}">
                <a16:creationId xmlns:a16="http://schemas.microsoft.com/office/drawing/2014/main" id="{09213BA4-4BDD-6E99-61BF-5682A58D329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15" name="Content Placeholder 2">
            <a:extLst>
              <a:ext uri="{FF2B5EF4-FFF2-40B4-BE49-F238E27FC236}">
                <a16:creationId xmlns:a16="http://schemas.microsoft.com/office/drawing/2014/main"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3" name="Slide Number Placeholder 5">
            <a:extLst>
              <a:ext uri="{FF2B5EF4-FFF2-40B4-BE49-F238E27FC236}">
                <a16:creationId xmlns:a16="http://schemas.microsoft.com/office/drawing/2014/main"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14" name="Content Placeholder 2">
            <a:extLst>
              <a:ext uri="{FF2B5EF4-FFF2-40B4-BE49-F238E27FC236}">
                <a16:creationId xmlns:a16="http://schemas.microsoft.com/office/drawing/2014/main"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endParaRPr lang="en-US" dirty="0"/>
          </a:p>
        </p:txBody>
      </p:sp>
      <p:sp>
        <p:nvSpPr>
          <p:cNvPr id="54" name="Footer Placeholder 4">
            <a:extLst>
              <a:ext uri="{FF2B5EF4-FFF2-40B4-BE49-F238E27FC236}">
                <a16:creationId xmlns:a16="http://schemas.microsoft.com/office/drawing/2014/main"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55" name="Slide Number Placeholder 5">
            <a:extLst>
              <a:ext uri="{FF2B5EF4-FFF2-40B4-BE49-F238E27FC236}">
                <a16:creationId xmlns:a16="http://schemas.microsoft.com/office/drawing/2014/main"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1" name="Slide Number Placeholder 5">
            <a:extLst>
              <a:ext uri="{FF2B5EF4-FFF2-40B4-BE49-F238E27FC236}">
                <a16:creationId xmlns:a16="http://schemas.microsoft.com/office/drawing/2014/main"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2" name="Content Placeholder 2">
            <a:extLst>
              <a:ext uri="{FF2B5EF4-FFF2-40B4-BE49-F238E27FC236}">
                <a16:creationId xmlns:a16="http://schemas.microsoft.com/office/drawing/2014/main"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5" name="Slide Number Placeholder 5">
            <a:extLst>
              <a:ext uri="{FF2B5EF4-FFF2-40B4-BE49-F238E27FC236}">
                <a16:creationId xmlns:a16="http://schemas.microsoft.com/office/drawing/2014/main"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r>
              <a:rPr lang="en-US" dirty="0"/>
              <a:t>8/6/20XX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4E376E-B49F-48D6-AE57-3A8A6AFB7CD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EDC2D6-79C9-4EEA-B943-A7D2E0A667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C086F-6439-4061-83AD-79942F5B8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9">
                <a:solidFill>
                  <a:schemeClr val="tx1">
                    <a:tint val="75000"/>
                  </a:schemeClr>
                </a:solidFill>
              </a:defRPr>
            </a:lvl1pPr>
          </a:lstStyle>
          <a:p>
            <a:fld id="{30324DEA-DA44-4520-AB58-C3BCBA3BA6D5}" type="datetimeFigureOut">
              <a:rPr lang="en-US" smtClean="0"/>
              <a:t>8/27/2025</a:t>
            </a:fld>
            <a:endParaRPr lang="en-US" dirty="0"/>
          </a:p>
        </p:txBody>
      </p:sp>
      <p:sp>
        <p:nvSpPr>
          <p:cNvPr id="5" name="Footer Placeholder 4">
            <a:extLst>
              <a:ext uri="{FF2B5EF4-FFF2-40B4-BE49-F238E27FC236}">
                <a16:creationId xmlns:a16="http://schemas.microsoft.com/office/drawing/2014/main" id="{D009F9A2-C870-423B-9E2F-96D8037F9D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59">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54B73C9-F8E1-43D4-9150-CF908A519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59">
                <a:solidFill>
                  <a:schemeClr val="tx1">
                    <a:tint val="75000"/>
                  </a:schemeClr>
                </a:solidFill>
              </a:defRPr>
            </a:lvl1pPr>
          </a:lstStyle>
          <a:p>
            <a:fld id="{3DE5571C-625B-4BC4-B094-C562E07FD9F4}" type="slidenum">
              <a:rPr lang="en-US" smtClean="0"/>
              <a:t>‹#›</a:t>
            </a:fld>
            <a:endParaRPr lang="en-US" dirty="0"/>
          </a:p>
        </p:txBody>
      </p:sp>
    </p:spTree>
    <p:extLst>
      <p:ext uri="{BB962C8B-B14F-4D97-AF65-F5344CB8AC3E}">
        <p14:creationId xmlns:p14="http://schemas.microsoft.com/office/powerpoint/2010/main" val="258729516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806875" rtl="0" eaLnBrk="1" latinLnBrk="0" hangingPunct="1">
        <a:lnSpc>
          <a:spcPct val="90000"/>
        </a:lnSpc>
        <a:spcBef>
          <a:spcPct val="0"/>
        </a:spcBef>
        <a:buNone/>
        <a:defRPr sz="3883" kern="1200">
          <a:solidFill>
            <a:schemeClr val="tx1"/>
          </a:solidFill>
          <a:latin typeface="+mj-lt"/>
          <a:ea typeface="+mj-ea"/>
          <a:cs typeface="+mj-cs"/>
        </a:defRPr>
      </a:lvl1pPr>
    </p:titleStyle>
    <p:bodyStyle>
      <a:lvl1pPr marL="201718" indent="-201718" algn="l" defTabSz="806875" rtl="0" eaLnBrk="1" latinLnBrk="0" hangingPunct="1">
        <a:lnSpc>
          <a:spcPct val="90000"/>
        </a:lnSpc>
        <a:spcBef>
          <a:spcPts val="882"/>
        </a:spcBef>
        <a:buFont typeface="Arial" panose="020B0604020202020204" pitchFamily="34" charset="0"/>
        <a:buChar char="•"/>
        <a:defRPr sz="2471" kern="1200">
          <a:solidFill>
            <a:schemeClr val="tx1"/>
          </a:solidFill>
          <a:latin typeface="+mn-lt"/>
          <a:ea typeface="+mn-ea"/>
          <a:cs typeface="+mn-cs"/>
        </a:defRPr>
      </a:lvl1pPr>
      <a:lvl2pPr marL="605156" indent="-201718" algn="l" defTabSz="806875" rtl="0" eaLnBrk="1" latinLnBrk="0" hangingPunct="1">
        <a:lnSpc>
          <a:spcPct val="90000"/>
        </a:lnSpc>
        <a:spcBef>
          <a:spcPts val="441"/>
        </a:spcBef>
        <a:buFont typeface="Arial" panose="020B0604020202020204" pitchFamily="34" charset="0"/>
        <a:buChar char="•"/>
        <a:defRPr sz="2118" kern="1200">
          <a:solidFill>
            <a:schemeClr val="tx1"/>
          </a:solidFill>
          <a:latin typeface="+mn-lt"/>
          <a:ea typeface="+mn-ea"/>
          <a:cs typeface="+mn-cs"/>
        </a:defRPr>
      </a:lvl2pPr>
      <a:lvl3pPr marL="1008593" indent="-201718" algn="l" defTabSz="806875" rtl="0" eaLnBrk="1" latinLnBrk="0" hangingPunct="1">
        <a:lnSpc>
          <a:spcPct val="90000"/>
        </a:lnSpc>
        <a:spcBef>
          <a:spcPts val="441"/>
        </a:spcBef>
        <a:buFont typeface="Arial" panose="020B0604020202020204" pitchFamily="34" charset="0"/>
        <a:buChar char="•"/>
        <a:defRPr sz="1765" kern="1200">
          <a:solidFill>
            <a:schemeClr val="tx1"/>
          </a:solidFill>
          <a:latin typeface="+mn-lt"/>
          <a:ea typeface="+mn-ea"/>
          <a:cs typeface="+mn-cs"/>
        </a:defRPr>
      </a:lvl3pPr>
      <a:lvl4pPr marL="1412031"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4pPr>
      <a:lvl5pPr marL="1815468"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5pPr>
      <a:lvl6pPr marL="2218905"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43"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80"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217" indent="-201718" algn="l" defTabSz="806875"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875" rtl="0" eaLnBrk="1" latinLnBrk="0" hangingPunct="1">
        <a:defRPr sz="1588" kern="1200">
          <a:solidFill>
            <a:schemeClr val="tx1"/>
          </a:solidFill>
          <a:latin typeface="+mn-lt"/>
          <a:ea typeface="+mn-ea"/>
          <a:cs typeface="+mn-cs"/>
        </a:defRPr>
      </a:lvl1pPr>
      <a:lvl2pPr marL="403438" algn="l" defTabSz="806875" rtl="0" eaLnBrk="1" latinLnBrk="0" hangingPunct="1">
        <a:defRPr sz="1588" kern="1200">
          <a:solidFill>
            <a:schemeClr val="tx1"/>
          </a:solidFill>
          <a:latin typeface="+mn-lt"/>
          <a:ea typeface="+mn-ea"/>
          <a:cs typeface="+mn-cs"/>
        </a:defRPr>
      </a:lvl2pPr>
      <a:lvl3pPr marL="806875" algn="l" defTabSz="806875" rtl="0" eaLnBrk="1" latinLnBrk="0" hangingPunct="1">
        <a:defRPr sz="1588" kern="1200">
          <a:solidFill>
            <a:schemeClr val="tx1"/>
          </a:solidFill>
          <a:latin typeface="+mn-lt"/>
          <a:ea typeface="+mn-ea"/>
          <a:cs typeface="+mn-cs"/>
        </a:defRPr>
      </a:lvl3pPr>
      <a:lvl4pPr marL="1210312" algn="l" defTabSz="806875" rtl="0" eaLnBrk="1" latinLnBrk="0" hangingPunct="1">
        <a:defRPr sz="1588" kern="1200">
          <a:solidFill>
            <a:schemeClr val="tx1"/>
          </a:solidFill>
          <a:latin typeface="+mn-lt"/>
          <a:ea typeface="+mn-ea"/>
          <a:cs typeface="+mn-cs"/>
        </a:defRPr>
      </a:lvl4pPr>
      <a:lvl5pPr marL="1613749" algn="l" defTabSz="806875" rtl="0" eaLnBrk="1" latinLnBrk="0" hangingPunct="1">
        <a:defRPr sz="1588" kern="1200">
          <a:solidFill>
            <a:schemeClr val="tx1"/>
          </a:solidFill>
          <a:latin typeface="+mn-lt"/>
          <a:ea typeface="+mn-ea"/>
          <a:cs typeface="+mn-cs"/>
        </a:defRPr>
      </a:lvl5pPr>
      <a:lvl6pPr marL="2017187" algn="l" defTabSz="806875" rtl="0" eaLnBrk="1" latinLnBrk="0" hangingPunct="1">
        <a:defRPr sz="1588" kern="1200">
          <a:solidFill>
            <a:schemeClr val="tx1"/>
          </a:solidFill>
          <a:latin typeface="+mn-lt"/>
          <a:ea typeface="+mn-ea"/>
          <a:cs typeface="+mn-cs"/>
        </a:defRPr>
      </a:lvl6pPr>
      <a:lvl7pPr marL="2420624" algn="l" defTabSz="806875" rtl="0" eaLnBrk="1" latinLnBrk="0" hangingPunct="1">
        <a:defRPr sz="1588" kern="1200">
          <a:solidFill>
            <a:schemeClr val="tx1"/>
          </a:solidFill>
          <a:latin typeface="+mn-lt"/>
          <a:ea typeface="+mn-ea"/>
          <a:cs typeface="+mn-cs"/>
        </a:defRPr>
      </a:lvl7pPr>
      <a:lvl8pPr marL="2824061" algn="l" defTabSz="806875" rtl="0" eaLnBrk="1" latinLnBrk="0" hangingPunct="1">
        <a:defRPr sz="1588" kern="1200">
          <a:solidFill>
            <a:schemeClr val="tx1"/>
          </a:solidFill>
          <a:latin typeface="+mn-lt"/>
          <a:ea typeface="+mn-ea"/>
          <a:cs typeface="+mn-cs"/>
        </a:defRPr>
      </a:lvl8pPr>
      <a:lvl9pPr marL="3227499" algn="l" defTabSz="806875" rtl="0" eaLnBrk="1" latinLnBrk="0" hangingPunct="1">
        <a:defRPr sz="15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linkedin.com/in/youssef-zaafan-211482169"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430752" y="1015668"/>
            <a:ext cx="7234643" cy="4064227"/>
          </a:xfrm>
        </p:spPr>
        <p:txBody>
          <a:bodyPr anchor="b"/>
          <a:lstStyle/>
          <a:p>
            <a:r>
              <a:rPr lang="en-US" dirty="0"/>
              <a:t>Testing The Talabat  </a:t>
            </a:r>
            <a:br>
              <a:rPr lang="en-US" dirty="0"/>
            </a:br>
            <a:r>
              <a:rPr lang="en-US" dirty="0"/>
              <a:t>Mobile Application</a:t>
            </a: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719263" y="792929"/>
            <a:ext cx="4866802" cy="914400"/>
          </a:xfrm>
        </p:spPr>
        <p:txBody>
          <a:bodyPr vert="horz" lIns="91440" tIns="45720" rIns="91440" bIns="45720" rtlCol="0" anchor="ctr">
            <a:noAutofit/>
          </a:bodyPr>
          <a:lstStyle/>
          <a:p>
            <a:r>
              <a:rPr lang="en-US" dirty="0"/>
              <a:t>NORTHWIND TRADERS</a:t>
            </a:r>
          </a:p>
        </p:txBody>
      </p:sp>
      <p:pic>
        <p:nvPicPr>
          <p:cNvPr id="11" name="Picture Placeholder 10">
            <a:extLst>
              <a:ext uri="{FF2B5EF4-FFF2-40B4-BE49-F238E27FC236}">
                <a16:creationId xmlns:a16="http://schemas.microsoft.com/office/drawing/2014/main" id="{E6FB058C-FF15-D9CD-0AB6-1639DFDBD9A3}"/>
              </a:ext>
            </a:extLst>
          </p:cNvPr>
          <p:cNvPicPr>
            <a:picLocks noGrp="1" noChangeAspect="1"/>
          </p:cNvPicPr>
          <p:nvPr>
            <p:ph type="pic" sz="quarter" idx="21"/>
          </p:nvPr>
        </p:nvPicPr>
        <p:blipFill>
          <a:blip r:embed="rId2"/>
          <a:srcRect l="37480" r="37480"/>
          <a:stretch/>
        </p:blipFill>
        <p:spPr>
          <a:xfrm>
            <a:off x="7165976" y="1"/>
            <a:ext cx="5026024" cy="6857999"/>
          </a:xfrm>
        </p:spPr>
      </p:pic>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F064F-9C7E-4B06-92B0-F730118441F1}"/>
              </a:ext>
            </a:extLst>
          </p:cNvPr>
          <p:cNvSpPr>
            <a:spLocks noGrp="1"/>
          </p:cNvSpPr>
          <p:nvPr>
            <p:ph type="title"/>
          </p:nvPr>
        </p:nvSpPr>
        <p:spPr>
          <a:xfrm>
            <a:off x="6433253" y="814892"/>
            <a:ext cx="4100277" cy="1549100"/>
          </a:xfrm>
        </p:spPr>
        <p:txBody>
          <a:bodyPr/>
          <a:lstStyle/>
          <a:p>
            <a:r>
              <a:rPr lang="en-US" dirty="0">
                <a:latin typeface="Jumble "/>
              </a:rPr>
              <a:t>Agenda</a:t>
            </a:r>
          </a:p>
        </p:txBody>
      </p:sp>
      <p:sp>
        <p:nvSpPr>
          <p:cNvPr id="26" name="Text Placeholder 25">
            <a:extLst>
              <a:ext uri="{FF2B5EF4-FFF2-40B4-BE49-F238E27FC236}">
                <a16:creationId xmlns:a16="http://schemas.microsoft.com/office/drawing/2014/main" id="{3AB7DFD8-A089-496F-A1C9-D48BBA7B6E48}"/>
              </a:ext>
            </a:extLst>
          </p:cNvPr>
          <p:cNvSpPr>
            <a:spLocks noGrp="1"/>
          </p:cNvSpPr>
          <p:nvPr>
            <p:ph type="body" sz="quarter" idx="11"/>
          </p:nvPr>
        </p:nvSpPr>
        <p:spPr>
          <a:xfrm>
            <a:off x="6442933" y="2247089"/>
            <a:ext cx="5473449" cy="2892377"/>
          </a:xfrm>
        </p:spPr>
        <p:txBody>
          <a:bodyPr/>
          <a:lstStyle/>
          <a:p>
            <a:pPr marL="457200" indent="-457200">
              <a:buFont typeface="Arial" panose="020B0604020202020204" pitchFamily="34" charset="0"/>
              <a:buChar char="•"/>
            </a:pPr>
            <a:r>
              <a:rPr lang="en-US" dirty="0"/>
              <a:t>Test Plan Summary</a:t>
            </a:r>
          </a:p>
          <a:p>
            <a:pPr marL="457200" indent="-457200">
              <a:buFont typeface="Arial" panose="020B0604020202020204" pitchFamily="34" charset="0"/>
              <a:buChar char="•"/>
            </a:pPr>
            <a:r>
              <a:rPr lang="en-US" dirty="0"/>
              <a:t>Main Test Flow</a:t>
            </a:r>
          </a:p>
          <a:p>
            <a:pPr marL="457200" indent="-457200">
              <a:buFont typeface="Arial" panose="020B0604020202020204" pitchFamily="34" charset="0"/>
              <a:buChar char="•"/>
            </a:pPr>
            <a:r>
              <a:rPr lang="en-US" dirty="0"/>
              <a:t>Bug&amp; Bug Report example</a:t>
            </a:r>
          </a:p>
          <a:p>
            <a:pPr marL="457200" indent="-457200">
              <a:buFont typeface="Arial" panose="020B0604020202020204" pitchFamily="34" charset="0"/>
              <a:buChar char="•"/>
            </a:pPr>
            <a:r>
              <a:rPr lang="en-US" dirty="0"/>
              <a:t>Results &amp; Suggestions	</a:t>
            </a:r>
          </a:p>
        </p:txBody>
      </p:sp>
      <p:sp>
        <p:nvSpPr>
          <p:cNvPr id="29" name="Text Placeholder 28">
            <a:extLst>
              <a:ext uri="{FF2B5EF4-FFF2-40B4-BE49-F238E27FC236}">
                <a16:creationId xmlns:a16="http://schemas.microsoft.com/office/drawing/2014/main" id="{FABFDA0B-EC5F-4C99-9D86-B889C7E10883}"/>
              </a:ext>
            </a:extLst>
          </p:cNvPr>
          <p:cNvSpPr>
            <a:spLocks noGrp="1"/>
          </p:cNvSpPr>
          <p:nvPr>
            <p:ph type="body" sz="quarter" idx="12"/>
          </p:nvPr>
        </p:nvSpPr>
        <p:spPr>
          <a:xfrm>
            <a:off x="6442934" y="6067313"/>
            <a:ext cx="1670125" cy="524435"/>
          </a:xfrm>
        </p:spPr>
        <p:txBody>
          <a:bodyPr>
            <a:normAutofit/>
          </a:bodyPr>
          <a:lstStyle/>
          <a:p>
            <a:r>
              <a:rPr lang="en-US" dirty="0"/>
              <a:t>Youssef Zaafan Atiya	</a:t>
            </a:r>
          </a:p>
        </p:txBody>
      </p:sp>
      <p:sp>
        <p:nvSpPr>
          <p:cNvPr id="30" name="Text Placeholder 29">
            <a:extLst>
              <a:ext uri="{FF2B5EF4-FFF2-40B4-BE49-F238E27FC236}">
                <a16:creationId xmlns:a16="http://schemas.microsoft.com/office/drawing/2014/main" id="{FF63098D-8BA3-4F5D-B9DE-3EF7F7AD6474}"/>
              </a:ext>
            </a:extLst>
          </p:cNvPr>
          <p:cNvSpPr>
            <a:spLocks noGrp="1"/>
          </p:cNvSpPr>
          <p:nvPr>
            <p:ph type="body" sz="quarter" idx="13"/>
          </p:nvPr>
        </p:nvSpPr>
        <p:spPr>
          <a:xfrm>
            <a:off x="8459993" y="6067313"/>
            <a:ext cx="1670125" cy="242047"/>
          </a:xfrm>
        </p:spPr>
        <p:txBody>
          <a:bodyPr/>
          <a:lstStyle/>
          <a:p>
            <a:r>
              <a:rPr lang="en-US" dirty="0"/>
              <a:t>DATE   27/8/2025	</a:t>
            </a:r>
          </a:p>
        </p:txBody>
      </p:sp>
    </p:spTree>
    <p:extLst>
      <p:ext uri="{BB962C8B-B14F-4D97-AF65-F5344CB8AC3E}">
        <p14:creationId xmlns:p14="http://schemas.microsoft.com/office/powerpoint/2010/main" val="134467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3F6-16DD-2F00-4FE2-A5A340F5AF30}"/>
              </a:ext>
            </a:extLst>
          </p:cNvPr>
          <p:cNvSpPr>
            <a:spLocks noGrp="1"/>
          </p:cNvSpPr>
          <p:nvPr>
            <p:ph type="title"/>
          </p:nvPr>
        </p:nvSpPr>
        <p:spPr>
          <a:xfrm>
            <a:off x="1840368" y="569348"/>
            <a:ext cx="8783638" cy="2522359"/>
          </a:xfrm>
        </p:spPr>
        <p:txBody>
          <a:bodyPr/>
          <a:lstStyle/>
          <a:p>
            <a:r>
              <a:rPr lang="en-US" dirty="0"/>
              <a:t>Test Plan Summary</a:t>
            </a:r>
            <a:br>
              <a:rPr lang="en-US" dirty="0"/>
            </a:br>
            <a:r>
              <a:rPr lang="en-US" sz="2800" dirty="0"/>
              <a:t>we focused on five main types o testing</a:t>
            </a:r>
            <a:endParaRPr lang="en-US" dirty="0"/>
          </a:p>
        </p:txBody>
      </p:sp>
      <p:graphicFrame>
        <p:nvGraphicFramePr>
          <p:cNvPr id="4" name="Content Placeholder 16" descr="A timeline of the product launch">
            <a:extLst>
              <a:ext uri="{FF2B5EF4-FFF2-40B4-BE49-F238E27FC236}">
                <a16:creationId xmlns:a16="http://schemas.microsoft.com/office/drawing/2014/main" id="{160872A1-9584-F2AA-27AB-E4645E2F6679}"/>
              </a:ext>
            </a:extLst>
          </p:cNvPr>
          <p:cNvGraphicFramePr>
            <a:graphicFrameLocks/>
          </p:cNvGraphicFramePr>
          <p:nvPr>
            <p:extLst>
              <p:ext uri="{D42A27DB-BD31-4B8C-83A1-F6EECF244321}">
                <p14:modId xmlns:p14="http://schemas.microsoft.com/office/powerpoint/2010/main" val="3335292118"/>
              </p:ext>
            </p:extLst>
          </p:nvPr>
        </p:nvGraphicFramePr>
        <p:xfrm>
          <a:off x="2461099" y="2093914"/>
          <a:ext cx="8162908" cy="3538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33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2126195" y="3069357"/>
            <a:ext cx="9297802" cy="2903426"/>
          </a:xfrm>
          <a:noFill/>
        </p:spPr>
        <p:txBody>
          <a:bodyPr>
            <a:noAutofit/>
          </a:bodyPr>
          <a:lstStyle/>
          <a:p>
            <a:r>
              <a:rPr lang="en-US" dirty="0"/>
              <a:t>Main Test Flow</a:t>
            </a:r>
          </a:p>
        </p:txBody>
      </p:sp>
      <p:pic>
        <p:nvPicPr>
          <p:cNvPr id="4" name="Happy Scenario">
            <a:hlinkClick r:id="" action="ppaction://media"/>
            <a:extLst>
              <a:ext uri="{FF2B5EF4-FFF2-40B4-BE49-F238E27FC236}">
                <a16:creationId xmlns:a16="http://schemas.microsoft.com/office/drawing/2014/main" id="{4B1D9E78-58E7-C984-5185-42E541E425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40269" y="175223"/>
            <a:ext cx="4029025" cy="6264488"/>
          </a:xfrm>
          <a:prstGeom prst="rect">
            <a:avLst/>
          </a:prstGeom>
        </p:spPr>
      </p:pic>
    </p:spTree>
    <p:extLst>
      <p:ext uri="{BB962C8B-B14F-4D97-AF65-F5344CB8AC3E}">
        <p14:creationId xmlns:p14="http://schemas.microsoft.com/office/powerpoint/2010/main" val="10080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C74F1DA-5B0C-61EF-768B-4625FD65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EEF2C-E9A8-16C3-FC70-730566A6CD22}"/>
              </a:ext>
            </a:extLst>
          </p:cNvPr>
          <p:cNvSpPr>
            <a:spLocks noGrp="1"/>
          </p:cNvSpPr>
          <p:nvPr>
            <p:ph type="title"/>
          </p:nvPr>
        </p:nvSpPr>
        <p:spPr>
          <a:xfrm>
            <a:off x="-2323070" y="2923442"/>
            <a:ext cx="9297802" cy="2903426"/>
          </a:xfrm>
          <a:noFill/>
        </p:spPr>
        <p:txBody>
          <a:bodyPr>
            <a:noAutofit/>
          </a:bodyPr>
          <a:lstStyle/>
          <a:p>
            <a:r>
              <a:rPr lang="en-US" dirty="0"/>
              <a:t>Bug example</a:t>
            </a:r>
          </a:p>
        </p:txBody>
      </p:sp>
      <p:pic>
        <p:nvPicPr>
          <p:cNvPr id="3" name="Empty Bug of name fields Android">
            <a:hlinkClick r:id="" action="ppaction://media"/>
            <a:extLst>
              <a:ext uri="{FF2B5EF4-FFF2-40B4-BE49-F238E27FC236}">
                <a16:creationId xmlns:a16="http://schemas.microsoft.com/office/drawing/2014/main" id="{79E68650-D1EA-1FA4-0127-2485F700EB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26640" y="0"/>
            <a:ext cx="3429000" cy="6858000"/>
          </a:xfrm>
          <a:prstGeom prst="rect">
            <a:avLst/>
          </a:prstGeom>
        </p:spPr>
      </p:pic>
    </p:spTree>
    <p:extLst>
      <p:ext uri="{BB962C8B-B14F-4D97-AF65-F5344CB8AC3E}">
        <p14:creationId xmlns:p14="http://schemas.microsoft.com/office/powerpoint/2010/main" val="8755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E3D9922A-7330-C2D0-26AE-38C0F4E3E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8FD22-C0CD-B45E-23A9-841D08E388A7}"/>
              </a:ext>
            </a:extLst>
          </p:cNvPr>
          <p:cNvSpPr>
            <a:spLocks noGrp="1"/>
          </p:cNvSpPr>
          <p:nvPr>
            <p:ph type="title"/>
          </p:nvPr>
        </p:nvSpPr>
        <p:spPr>
          <a:xfrm>
            <a:off x="-1335881" y="3020718"/>
            <a:ext cx="8783638" cy="2522359"/>
          </a:xfrm>
          <a:noFill/>
        </p:spPr>
        <p:txBody>
          <a:bodyPr>
            <a:noAutofit/>
          </a:bodyPr>
          <a:lstStyle/>
          <a:p>
            <a:r>
              <a:rPr lang="en-US" dirty="0"/>
              <a:t>Bug Report example</a:t>
            </a:r>
          </a:p>
        </p:txBody>
      </p:sp>
      <p:pic>
        <p:nvPicPr>
          <p:cNvPr id="10" name="Picture 9">
            <a:extLst>
              <a:ext uri="{FF2B5EF4-FFF2-40B4-BE49-F238E27FC236}">
                <a16:creationId xmlns:a16="http://schemas.microsoft.com/office/drawing/2014/main" id="{ED6D3511-596C-1D9E-1966-D22B47F3E2D7}"/>
              </a:ext>
            </a:extLst>
          </p:cNvPr>
          <p:cNvPicPr>
            <a:picLocks noChangeAspect="1"/>
          </p:cNvPicPr>
          <p:nvPr/>
        </p:nvPicPr>
        <p:blipFill>
          <a:blip r:embed="rId3"/>
          <a:srcRect l="559" t="24255" r="71116" b="11205"/>
          <a:stretch>
            <a:fillRect/>
          </a:stretch>
        </p:blipFill>
        <p:spPr>
          <a:xfrm>
            <a:off x="6452850" y="108506"/>
            <a:ext cx="5181430" cy="6640988"/>
          </a:xfrm>
          <a:prstGeom prst="rect">
            <a:avLst/>
          </a:prstGeom>
        </p:spPr>
      </p:pic>
    </p:spTree>
    <p:extLst>
      <p:ext uri="{BB962C8B-B14F-4D97-AF65-F5344CB8AC3E}">
        <p14:creationId xmlns:p14="http://schemas.microsoft.com/office/powerpoint/2010/main" val="58017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069080" y="853333"/>
            <a:ext cx="7383780" cy="1805565"/>
          </a:xfrm>
          <a:noFill/>
        </p:spPr>
        <p:txBody>
          <a:bodyPr>
            <a:noAutofit/>
          </a:bodyPr>
          <a:lstStyle/>
          <a:p>
            <a:r>
              <a:rPr lang="en-US" dirty="0"/>
              <a:t>Results &amp; Suggestions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356043" y="2842260"/>
            <a:ext cx="8835957" cy="2918460"/>
          </a:xfrm>
          <a:noFill/>
        </p:spPr>
        <p:txBody>
          <a:bodyPr>
            <a:normAutofit lnSpcReduction="10000"/>
          </a:bodyPr>
          <a:lstStyle/>
          <a:p>
            <a:pPr marL="342900" indent="-342900">
              <a:buFont typeface="Arial" panose="020B0604020202020204" pitchFamily="34" charset="0"/>
              <a:buChar char="•"/>
            </a:pPr>
            <a:r>
              <a:rPr lang="en-US" dirty="0"/>
              <a:t>In total, we tested over 30 cases, with a success rate of 77%.</a:t>
            </a:r>
          </a:p>
          <a:p>
            <a:pPr marL="342900" indent="-342900">
              <a:buFont typeface="Arial" panose="020B0604020202020204" pitchFamily="34" charset="0"/>
              <a:buChar char="•"/>
            </a:pPr>
            <a:r>
              <a:rPr lang="en-US" b="1" dirty="0"/>
              <a:t>My suggestions include:</a:t>
            </a:r>
            <a:endParaRPr lang="en-US" dirty="0"/>
          </a:p>
          <a:p>
            <a:pPr marL="1143000" lvl="1"/>
            <a:r>
              <a:rPr lang="en-US" dirty="0"/>
              <a:t>Improving address validation</a:t>
            </a:r>
          </a:p>
          <a:p>
            <a:pPr marL="1143000" lvl="1"/>
            <a:r>
              <a:rPr lang="en-US" dirty="0"/>
              <a:t>Enforce users to keep the location serves turned on while ordering</a:t>
            </a:r>
          </a:p>
          <a:p>
            <a:pPr marL="1143000" lvl="1"/>
            <a:r>
              <a:rPr lang="en-US" dirty="0"/>
              <a:t>Introduce a validation mechanism between app country setting and device location.</a:t>
            </a:r>
          </a:p>
          <a:p>
            <a:pPr marL="1143000" lvl="1"/>
            <a:r>
              <a:rPr lang="en-US" dirty="0"/>
              <a:t>Before order acceptance, the restaurant should confirm the order by contacting the customer.</a:t>
            </a:r>
          </a:p>
        </p:txBody>
      </p:sp>
      <p:sp>
        <p:nvSpPr>
          <p:cNvPr id="4" name="Slide Number Placeholder 3">
            <a:extLst>
              <a:ext uri="{FF2B5EF4-FFF2-40B4-BE49-F238E27FC236}">
                <a16:creationId xmlns:a16="http://schemas.microsoft.com/office/drawing/2014/main" id="{022E474B-FDEE-E925-72C1-59A7F0B8B995}"/>
              </a:ext>
            </a:extLst>
          </p:cNvPr>
          <p:cNvSpPr>
            <a:spLocks noGrp="1"/>
          </p:cNvSpPr>
          <p:nvPr>
            <p:ph type="sldNum" sz="quarter" idx="12"/>
          </p:nvPr>
        </p:nvSpPr>
        <p:spPr>
          <a:xfrm>
            <a:off x="7703662" y="6169936"/>
            <a:ext cx="549442" cy="365125"/>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1869088" y="2005593"/>
            <a:ext cx="8734060" cy="2230802"/>
          </a:xfrm>
          <a:noFill/>
        </p:spPr>
        <p:txBody>
          <a:bodyPr>
            <a:noAutofit/>
          </a:bodyPr>
          <a:lstStyle/>
          <a:p>
            <a:r>
              <a:rPr lang="en-US" noProof="0" dirty="0"/>
              <a:t>Thank you for watching</a:t>
            </a:r>
            <a:br>
              <a:rPr lang="en-US" noProof="0" dirty="0"/>
            </a:br>
            <a:br>
              <a:rPr lang="en-US" noProof="0" dirty="0"/>
            </a:br>
            <a:r>
              <a:rPr lang="en-US" noProof="0" dirty="0"/>
              <a:t>looking forward for your feedback</a:t>
            </a:r>
          </a:p>
        </p:txBody>
      </p:sp>
      <p:sp>
        <p:nvSpPr>
          <p:cNvPr id="4" name="Title 4">
            <a:extLst>
              <a:ext uri="{FF2B5EF4-FFF2-40B4-BE49-F238E27FC236}">
                <a16:creationId xmlns:a16="http://schemas.microsoft.com/office/drawing/2014/main" id="{024492EF-3953-2090-D911-2175C51256D2}"/>
              </a:ext>
            </a:extLst>
          </p:cNvPr>
          <p:cNvSpPr txBox="1">
            <a:spLocks/>
          </p:cNvSpPr>
          <p:nvPr/>
        </p:nvSpPr>
        <p:spPr>
          <a:xfrm>
            <a:off x="1588852" y="3763058"/>
            <a:ext cx="8734060" cy="223080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600" b="0" kern="1200">
                <a:solidFill>
                  <a:schemeClr val="bg1"/>
                </a:solidFill>
                <a:latin typeface="+mj-lt"/>
                <a:ea typeface="+mj-ea"/>
                <a:cs typeface="+mj-cs"/>
              </a:defRPr>
            </a:lvl1pPr>
          </a:lstStyle>
          <a:p>
            <a:r>
              <a:rPr lang="en-US" sz="2400" dirty="0">
                <a:latin typeface="+mn-lt"/>
              </a:rPr>
              <a:t>Youssef Zaafan Atya | </a:t>
            </a:r>
            <a:r>
              <a:rPr lang="en-US" sz="2400" u="sng" dirty="0">
                <a:solidFill>
                  <a:srgbClr val="0070C0"/>
                </a:solidFill>
                <a:latin typeface="+mn-lt"/>
                <a:hlinkClick r:id="rId2">
                  <a:extLst>
                    <a:ext uri="{A12FA001-AC4F-418D-AE19-62706E023703}">
                      <ahyp:hlinkClr xmlns:ahyp="http://schemas.microsoft.com/office/drawing/2018/hyperlinkcolor" val="tx"/>
                    </a:ext>
                  </a:extLst>
                </a:hlinkClick>
              </a:rPr>
              <a:t>LinkedIn</a:t>
            </a:r>
            <a:endParaRPr lang="en-US" sz="2400" u="sng" dirty="0">
              <a:solidFill>
                <a:srgbClr val="0070C0"/>
              </a:solidFill>
              <a:latin typeface="+mn-lt"/>
            </a:endParaRPr>
          </a:p>
          <a:p>
            <a:endParaRPr lang="en-US" sz="2400" dirty="0"/>
          </a:p>
        </p:txBody>
      </p:sp>
    </p:spTree>
    <p:extLst>
      <p:ext uri="{BB962C8B-B14F-4D97-AF65-F5344CB8AC3E}">
        <p14:creationId xmlns:p14="http://schemas.microsoft.com/office/powerpoint/2010/main" val="2715385371"/>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22977542_win32_LW_V3" id="{20D35946-44F5-4E25-AEDB-5FB30F613287}" vid="{45A5E18A-276F-467B-B6D3-DB80C89F399E}"/>
    </a:ext>
  </a:extLst>
</a:theme>
</file>

<file path=ppt/theme/theme2.xml><?xml version="1.0" encoding="utf-8"?>
<a:theme xmlns:a="http://schemas.openxmlformats.org/drawingml/2006/main" name="Custom Design">
  <a:themeElements>
    <a:clrScheme name="Custom 27">
      <a:dk1>
        <a:sysClr val="windowText" lastClr="000000"/>
      </a:dk1>
      <a:lt1>
        <a:sysClr val="window" lastClr="FFFFFF"/>
      </a:lt1>
      <a:dk2>
        <a:srgbClr val="44546A"/>
      </a:dk2>
      <a:lt2>
        <a:srgbClr val="E7E6E6"/>
      </a:lt2>
      <a:accent1>
        <a:srgbClr val="EFDFC2"/>
      </a:accent1>
      <a:accent2>
        <a:srgbClr val="D9A139"/>
      </a:accent2>
      <a:accent3>
        <a:srgbClr val="80BFB9"/>
      </a:accent3>
      <a:accent4>
        <a:srgbClr val="2A2D40"/>
      </a:accent4>
      <a:accent5>
        <a:srgbClr val="47868C"/>
      </a:accent5>
      <a:accent6>
        <a:srgbClr val="831618"/>
      </a:accent6>
      <a:hlink>
        <a:srgbClr val="0563C1"/>
      </a:hlink>
      <a:folHlink>
        <a:srgbClr val="954F72"/>
      </a:folHlink>
    </a:clrScheme>
    <a:fontScheme name="Custom 89">
      <a:majorFont>
        <a:latin typeface="Source Sans Pro Black"/>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mor Certificates_Win32_JB_SL_v2" id="{11A1B307-FBF7-44AF-992C-71E662CB0955}" vid="{0C84230C-7924-48D1-870C-74659EF08E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7ABC9196-C4DD-4A1F-A401-B1BB56E7B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3204</TotalTime>
  <Words>148</Words>
  <Application>Microsoft Office PowerPoint</Application>
  <PresentationFormat>Widescreen</PresentationFormat>
  <Paragraphs>33</Paragraphs>
  <Slides>8</Slides>
  <Notes>0</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Jumble</vt:lpstr>
      <vt:lpstr>Jumble </vt:lpstr>
      <vt:lpstr>Source Sans Pro</vt:lpstr>
      <vt:lpstr>Source Sans Pro Black</vt:lpstr>
      <vt:lpstr>Univers Condensed</vt:lpstr>
      <vt:lpstr>Custom</vt:lpstr>
      <vt:lpstr>Custom Design</vt:lpstr>
      <vt:lpstr>Testing The Talabat   Mobile Application</vt:lpstr>
      <vt:lpstr>Agenda</vt:lpstr>
      <vt:lpstr>Test Plan Summary we focused on five main types o testing</vt:lpstr>
      <vt:lpstr>Main Test Flow</vt:lpstr>
      <vt:lpstr>Bug example</vt:lpstr>
      <vt:lpstr>Bug Report example</vt:lpstr>
      <vt:lpstr>Results &amp; Suggestions</vt:lpstr>
      <vt:lpstr>Thank you for watching  looking forward for your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Santofaa</dc:creator>
  <cp:lastModifiedBy>Youssef Zaafan</cp:lastModifiedBy>
  <cp:revision>2</cp:revision>
  <dcterms:created xsi:type="dcterms:W3CDTF">2023-08-29T05:38:54Z</dcterms:created>
  <dcterms:modified xsi:type="dcterms:W3CDTF">2025-08-27T13:21:30Z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